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Quattrocento Sans"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W+cfZ6e0JYJvMTxRZf9EcZk3o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31"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L="914400" marR="0" lvl="1"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2pPr>
            <a:lvl3pPr marL="1371600" marR="0" lvl="2"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3pPr>
            <a:lvl4pPr marL="1828800" marR="0" lvl="3"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4pPr>
            <a:lvl5pPr marL="2286000" marR="0" lvl="4"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5pPr>
            <a:lvl6pPr marL="2743200" marR="0" lvl="5"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6pPr>
            <a:lvl7pPr marL="3200400" marR="0" lvl="6"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7pPr>
            <a:lvl8pPr marL="3657600" marR="0" lvl="7"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8pPr>
            <a:lvl9pPr marL="4114800" marR="0" lvl="8"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Quattrocento Sans"/>
                <a:ea typeface="Quattrocento Sans"/>
                <a:cs typeface="Quattrocento Sans"/>
                <a:sym typeface="Quattrocento Sans"/>
              </a:rPr>
              <a:t>‹nr.›</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8fb42d9eb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8fb42d9eb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118fb42d9eb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8fb42d9eb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18fb42d9eb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118fb42d9eb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8fb42d9eb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8fb42d9eb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118fb42d9eb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a-DK"/>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s"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4265611" y="17526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5400"/>
              <a:buFont typeface="Quattrocento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e billeder med tekst ">
  <p:cSld name="Tre billeder med tekst ">
    <p:spTree>
      <p:nvGrpSpPr>
        <p:cNvPr id="1" name="Shape 135"/>
        <p:cNvGrpSpPr/>
        <p:nvPr/>
      </p:nvGrpSpPr>
      <p:grpSpPr>
        <a:xfrm>
          <a:off x="0" y="0"/>
          <a:ext cx="0" cy="0"/>
          <a:chOff x="0" y="0"/>
          <a:chExt cx="0" cy="0"/>
        </a:xfrm>
      </p:grpSpPr>
      <p:sp>
        <p:nvSpPr>
          <p:cNvPr id="136" name="Google Shape;136;p24"/>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4"/>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grpSp>
        <p:nvGrpSpPr>
          <p:cNvPr id="139" name="Google Shape;139;p24"/>
          <p:cNvGrpSpPr/>
          <p:nvPr/>
        </p:nvGrpSpPr>
        <p:grpSpPr>
          <a:xfrm rot="5400000" flipH="1">
            <a:off x="274315" y="1102304"/>
            <a:ext cx="5053664" cy="4411852"/>
            <a:chOff x="895350" y="3313113"/>
            <a:chExt cx="3613151" cy="2790825"/>
          </a:xfrm>
        </p:grpSpPr>
        <p:sp>
          <p:nvSpPr>
            <p:cNvPr id="140" name="Google Shape;140;p24"/>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1" name="Google Shape;141;p24"/>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2" name="Google Shape;142;p24"/>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3" name="Google Shape;143;p24"/>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4" name="Google Shape;144;p24"/>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5" name="Google Shape;145;p24"/>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6" name="Google Shape;146;p24"/>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7" name="Google Shape;147;p24"/>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8" name="Google Shape;148;p24"/>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9" name="Google Shape;149;p24"/>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0" name="Google Shape;150;p24"/>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1" name="Google Shape;151;p24"/>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52" name="Google Shape;152;p24"/>
          <p:cNvSpPr>
            <a:spLocks noGrp="1"/>
          </p:cNvSpPr>
          <p:nvPr>
            <p:ph type="pic" idx="2"/>
          </p:nvPr>
        </p:nvSpPr>
        <p:spPr>
          <a:xfrm>
            <a:off x="840795" y="1020193"/>
            <a:ext cx="3886200" cy="4572000"/>
          </a:xfrm>
          <a:prstGeom prst="rect">
            <a:avLst/>
          </a:prstGeom>
          <a:solidFill>
            <a:schemeClr val="lt2"/>
          </a:solidFill>
          <a:ln w="38100" cap="flat" cmpd="sng">
            <a:solidFill>
              <a:schemeClr val="lt1"/>
            </a:solidFill>
            <a:prstDash val="solid"/>
            <a:round/>
            <a:headEnd type="none" w="sm" len="sm"/>
            <a:tailEnd type="none" w="sm" len="sm"/>
          </a:ln>
        </p:spPr>
      </p:sp>
      <p:grpSp>
        <p:nvGrpSpPr>
          <p:cNvPr id="153" name="Google Shape;153;p24"/>
          <p:cNvGrpSpPr/>
          <p:nvPr/>
        </p:nvGrpSpPr>
        <p:grpSpPr>
          <a:xfrm>
            <a:off x="5322489" y="319177"/>
            <a:ext cx="3389607" cy="2710838"/>
            <a:chOff x="895350" y="3313113"/>
            <a:chExt cx="3613151" cy="2790825"/>
          </a:xfrm>
        </p:grpSpPr>
        <p:sp>
          <p:nvSpPr>
            <p:cNvPr id="154" name="Google Shape;154;p24"/>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5" name="Google Shape;155;p24"/>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6" name="Google Shape;156;p24"/>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7" name="Google Shape;157;p24"/>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8" name="Google Shape;158;p24"/>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59" name="Google Shape;159;p24"/>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0" name="Google Shape;160;p24"/>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1" name="Google Shape;161;p24"/>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66" name="Google Shape;166;p24"/>
          <p:cNvSpPr>
            <a:spLocks noGrp="1"/>
          </p:cNvSpPr>
          <p:nvPr>
            <p:ph type="pic" idx="3"/>
          </p:nvPr>
        </p:nvSpPr>
        <p:spPr>
          <a:xfrm>
            <a:off x="5546780" y="529603"/>
            <a:ext cx="2993366" cy="2305338"/>
          </a:xfrm>
          <a:prstGeom prst="rect">
            <a:avLst/>
          </a:prstGeom>
          <a:solidFill>
            <a:schemeClr val="lt2"/>
          </a:solidFill>
          <a:ln w="38100" cap="flat" cmpd="sng">
            <a:solidFill>
              <a:schemeClr val="lt1"/>
            </a:solidFill>
            <a:prstDash val="solid"/>
            <a:round/>
            <a:headEnd type="none" w="sm" len="sm"/>
            <a:tailEnd type="none" w="sm" len="sm"/>
          </a:ln>
        </p:spPr>
      </p:sp>
      <p:grpSp>
        <p:nvGrpSpPr>
          <p:cNvPr id="167" name="Google Shape;167;p24"/>
          <p:cNvGrpSpPr/>
          <p:nvPr/>
        </p:nvGrpSpPr>
        <p:grpSpPr>
          <a:xfrm>
            <a:off x="5322489" y="3436140"/>
            <a:ext cx="3389607" cy="2710838"/>
            <a:chOff x="895350" y="3313113"/>
            <a:chExt cx="3613151" cy="2790825"/>
          </a:xfrm>
        </p:grpSpPr>
        <p:sp>
          <p:nvSpPr>
            <p:cNvPr id="168" name="Google Shape;168;p24"/>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3" name="Google Shape;173;p24"/>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4" name="Google Shape;174;p24"/>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5" name="Google Shape;175;p24"/>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80" name="Google Shape;180;p24"/>
          <p:cNvSpPr>
            <a:spLocks noGrp="1"/>
          </p:cNvSpPr>
          <p:nvPr>
            <p:ph type="pic" idx="4"/>
          </p:nvPr>
        </p:nvSpPr>
        <p:spPr>
          <a:xfrm>
            <a:off x="5546780" y="3646566"/>
            <a:ext cx="2993366" cy="2305338"/>
          </a:xfrm>
          <a:prstGeom prst="rect">
            <a:avLst/>
          </a:prstGeom>
          <a:solidFill>
            <a:schemeClr val="lt2"/>
          </a:solidFill>
          <a:ln w="38100" cap="flat" cmpd="sng">
            <a:solidFill>
              <a:schemeClr val="lt1"/>
            </a:solidFill>
            <a:prstDash val="solid"/>
            <a:round/>
            <a:headEnd type="none" w="sm" len="sm"/>
            <a:tailEnd type="none" w="sm" len="sm"/>
          </a:ln>
        </p:spPr>
      </p:sp>
      <p:sp>
        <p:nvSpPr>
          <p:cNvPr id="181" name="Google Shape;181;p24"/>
          <p:cNvSpPr txBox="1">
            <a:spLocks noGrp="1"/>
          </p:cNvSpPr>
          <p:nvPr>
            <p:ph type="body" idx="1"/>
          </p:nvPr>
        </p:nvSpPr>
        <p:spPr>
          <a:xfrm>
            <a:off x="9066214" y="2048893"/>
            <a:ext cx="2286000" cy="2514599"/>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7511732"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5"/>
          <p:cNvSpPr txBox="1">
            <a:spLocks noGrp="1"/>
          </p:cNvSpPr>
          <p:nvPr>
            <p:ph type="body" idx="1"/>
          </p:nvPr>
        </p:nvSpPr>
        <p:spPr>
          <a:xfrm>
            <a:off x="836613" y="914400"/>
            <a:ext cx="6172201" cy="5029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55600" algn="l">
              <a:lnSpc>
                <a:spcPct val="100000"/>
              </a:lnSpc>
              <a:spcBef>
                <a:spcPts val="1200"/>
              </a:spcBef>
              <a:spcAft>
                <a:spcPts val="0"/>
              </a:spcAft>
              <a:buClr>
                <a:schemeClr val="dk1"/>
              </a:buClr>
              <a:buSzPts val="2000"/>
              <a:buChar char="•"/>
              <a:defRPr sz="2000"/>
            </a:lvl2pPr>
            <a:lvl3pPr marL="1371600" lvl="2" indent="-342900" algn="l">
              <a:lnSpc>
                <a:spcPct val="100000"/>
              </a:lnSpc>
              <a:spcBef>
                <a:spcPts val="800"/>
              </a:spcBef>
              <a:spcAft>
                <a:spcPts val="0"/>
              </a:spcAft>
              <a:buClr>
                <a:schemeClr val="dk1"/>
              </a:buClr>
              <a:buSzPts val="1800"/>
              <a:buChar char="•"/>
              <a:defRPr sz="1800"/>
            </a:lvl3pPr>
            <a:lvl4pPr marL="1828800" lvl="3" indent="-330200" algn="l">
              <a:lnSpc>
                <a:spcPct val="100000"/>
              </a:lnSpc>
              <a:spcBef>
                <a:spcPts val="600"/>
              </a:spcBef>
              <a:spcAft>
                <a:spcPts val="0"/>
              </a:spcAft>
              <a:buClr>
                <a:schemeClr val="dk1"/>
              </a:buClr>
              <a:buSzPts val="1600"/>
              <a:buChar char="•"/>
              <a:defRPr sz="1600"/>
            </a:lvl4pPr>
            <a:lvl5pPr marL="2286000" lvl="4" indent="-330200" algn="l">
              <a:lnSpc>
                <a:spcPct val="100000"/>
              </a:lnSpc>
              <a:spcBef>
                <a:spcPts val="600"/>
              </a:spcBef>
              <a:spcAft>
                <a:spcPts val="0"/>
              </a:spcAft>
              <a:buClr>
                <a:schemeClr val="dk1"/>
              </a:buClr>
              <a:buSzPts val="1600"/>
              <a:buChar char="•"/>
              <a:defRPr sz="16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185" name="Google Shape;185;p25"/>
          <p:cNvSpPr txBox="1">
            <a:spLocks noGrp="1"/>
          </p:cNvSpPr>
          <p:nvPr>
            <p:ph type="body" idx="2"/>
          </p:nvPr>
        </p:nvSpPr>
        <p:spPr>
          <a:xfrm>
            <a:off x="7511732" y="3555523"/>
            <a:ext cx="3840480" cy="238807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86" name="Google Shape;186;p25"/>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5"/>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a:solidFill>
                  <a:schemeClr val="dk1"/>
                </a:solidFill>
                <a:latin typeface="Quattrocento Sans"/>
                <a:ea typeface="Quattrocento Sans"/>
                <a:cs typeface="Quattrocento Sans"/>
                <a:sym typeface="Quattrocento Sans"/>
              </a:defRPr>
            </a:lvl1pPr>
            <a:lvl2pPr marL="0" lvl="1" indent="0" algn="l">
              <a:spcBef>
                <a:spcPts val="0"/>
              </a:spcBef>
              <a:buNone/>
              <a:defRPr sz="1000">
                <a:solidFill>
                  <a:schemeClr val="dk1"/>
                </a:solidFill>
                <a:latin typeface="Quattrocento Sans"/>
                <a:ea typeface="Quattrocento Sans"/>
                <a:cs typeface="Quattrocento Sans"/>
                <a:sym typeface="Quattrocento Sans"/>
              </a:defRPr>
            </a:lvl2pPr>
            <a:lvl3pPr marL="0" lvl="2" indent="0" algn="l">
              <a:spcBef>
                <a:spcPts val="0"/>
              </a:spcBef>
              <a:buNone/>
              <a:defRPr sz="1000">
                <a:solidFill>
                  <a:schemeClr val="dk1"/>
                </a:solidFill>
                <a:latin typeface="Quattrocento Sans"/>
                <a:ea typeface="Quattrocento Sans"/>
                <a:cs typeface="Quattrocento Sans"/>
                <a:sym typeface="Quattrocento Sans"/>
              </a:defRPr>
            </a:lvl3pPr>
            <a:lvl4pPr marL="0" lvl="3" indent="0" algn="l">
              <a:spcBef>
                <a:spcPts val="0"/>
              </a:spcBef>
              <a:buNone/>
              <a:defRPr sz="1000">
                <a:solidFill>
                  <a:schemeClr val="dk1"/>
                </a:solidFill>
                <a:latin typeface="Quattrocento Sans"/>
                <a:ea typeface="Quattrocento Sans"/>
                <a:cs typeface="Quattrocento Sans"/>
                <a:sym typeface="Quattrocento Sans"/>
              </a:defRPr>
            </a:lvl4pPr>
            <a:lvl5pPr marL="0" lvl="4" indent="0" algn="l">
              <a:spcBef>
                <a:spcPts val="0"/>
              </a:spcBef>
              <a:buNone/>
              <a:defRPr sz="1000">
                <a:solidFill>
                  <a:schemeClr val="dk1"/>
                </a:solidFill>
                <a:latin typeface="Quattrocento Sans"/>
                <a:ea typeface="Quattrocento Sans"/>
                <a:cs typeface="Quattrocento Sans"/>
                <a:sym typeface="Quattrocento Sans"/>
              </a:defRPr>
            </a:lvl5pPr>
            <a:lvl6pPr marL="0" lvl="5" indent="0" algn="l">
              <a:spcBef>
                <a:spcPts val="0"/>
              </a:spcBef>
              <a:buNone/>
              <a:defRPr sz="1000">
                <a:solidFill>
                  <a:schemeClr val="dk1"/>
                </a:solidFill>
                <a:latin typeface="Quattrocento Sans"/>
                <a:ea typeface="Quattrocento Sans"/>
                <a:cs typeface="Quattrocento Sans"/>
                <a:sym typeface="Quattrocento Sans"/>
              </a:defRPr>
            </a:lvl6pPr>
            <a:lvl7pPr marL="0" lvl="6" indent="0" algn="l">
              <a:spcBef>
                <a:spcPts val="0"/>
              </a:spcBef>
              <a:buNone/>
              <a:defRPr sz="1000">
                <a:solidFill>
                  <a:schemeClr val="dk1"/>
                </a:solidFill>
                <a:latin typeface="Quattrocento Sans"/>
                <a:ea typeface="Quattrocento Sans"/>
                <a:cs typeface="Quattrocento Sans"/>
                <a:sym typeface="Quattrocento Sans"/>
              </a:defRPr>
            </a:lvl7pPr>
            <a:lvl8pPr marL="0" lvl="7" indent="0" algn="l">
              <a:spcBef>
                <a:spcPts val="0"/>
              </a:spcBef>
              <a:buNone/>
              <a:defRPr sz="1000">
                <a:solidFill>
                  <a:schemeClr val="dk1"/>
                </a:solidFill>
                <a:latin typeface="Quattrocento Sans"/>
                <a:ea typeface="Quattrocento Sans"/>
                <a:cs typeface="Quattrocento Sans"/>
                <a:sym typeface="Quattrocento Sans"/>
              </a:defRPr>
            </a:lvl8pPr>
            <a:lvl9pPr marL="0" lvl="8" indent="0" algn="l">
              <a:spcBef>
                <a:spcPts val="0"/>
              </a:spcBef>
              <a:buNone/>
              <a:defRPr sz="1000">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189"/>
        <p:cNvGrpSpPr/>
        <p:nvPr/>
      </p:nvGrpSpPr>
      <p:grpSpPr>
        <a:xfrm>
          <a:off x="0" y="0"/>
          <a:ext cx="0" cy="0"/>
          <a:chOff x="0" y="0"/>
          <a:chExt cx="0" cy="0"/>
        </a:xfrm>
      </p:grpSpPr>
      <p:grpSp>
        <p:nvGrpSpPr>
          <p:cNvPr id="190" name="Google Shape;190;p26"/>
          <p:cNvGrpSpPr/>
          <p:nvPr/>
        </p:nvGrpSpPr>
        <p:grpSpPr>
          <a:xfrm>
            <a:off x="595546" y="781397"/>
            <a:ext cx="6433398" cy="5053665"/>
            <a:chOff x="5162444" y="781397"/>
            <a:chExt cx="6433398" cy="5053665"/>
          </a:xfrm>
        </p:grpSpPr>
        <p:sp>
          <p:nvSpPr>
            <p:cNvPr id="191" name="Google Shape;191;p26"/>
            <p:cNvSpPr/>
            <p:nvPr/>
          </p:nvSpPr>
          <p:spPr>
            <a:xfrm rot="5400000" flipH="1">
              <a:off x="3342557" y="3275021"/>
              <a:ext cx="3827994" cy="17568"/>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2" name="Google Shape;192;p26"/>
            <p:cNvSpPr/>
            <p:nvPr/>
          </p:nvSpPr>
          <p:spPr>
            <a:xfrm rot="5400000" flipH="1">
              <a:off x="9565728" y="3299447"/>
              <a:ext cx="3836876" cy="17568"/>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nvGrpSpPr>
            <p:cNvPr id="193" name="Google Shape;193;p26"/>
            <p:cNvGrpSpPr/>
            <p:nvPr/>
          </p:nvGrpSpPr>
          <p:grpSpPr>
            <a:xfrm>
              <a:off x="5814205" y="859113"/>
              <a:ext cx="5129147" cy="4880471"/>
              <a:chOff x="7856559" y="859113"/>
              <a:chExt cx="3086792" cy="4880471"/>
            </a:xfrm>
          </p:grpSpPr>
          <p:sp>
            <p:nvSpPr>
              <p:cNvPr id="194" name="Google Shape;194;p26"/>
              <p:cNvSpPr/>
              <p:nvPr/>
            </p:nvSpPr>
            <p:spPr>
              <a:xfrm rot="5400000" flipH="1">
                <a:off x="9392183" y="4188416"/>
                <a:ext cx="15544" cy="3086791"/>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5" name="Google Shape;195;p26"/>
              <p:cNvSpPr/>
              <p:nvPr/>
            </p:nvSpPr>
            <p:spPr>
              <a:xfrm rot="5400000" flipH="1">
                <a:off x="9366943" y="-651271"/>
                <a:ext cx="13322" cy="3034090"/>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96" name="Google Shape;196;p26"/>
            <p:cNvSpPr/>
            <p:nvPr/>
          </p:nvSpPr>
          <p:spPr>
            <a:xfrm rot="5400000" flipH="1">
              <a:off x="5186001" y="5323012"/>
              <a:ext cx="477390" cy="524504"/>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7" name="Google Shape;197;p26"/>
            <p:cNvSpPr/>
            <p:nvPr/>
          </p:nvSpPr>
          <p:spPr>
            <a:xfrm rot="5400000" flipH="1">
              <a:off x="5197295" y="5324846"/>
              <a:ext cx="477390" cy="511956"/>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8" name="Google Shape;198;p26"/>
            <p:cNvSpPr/>
            <p:nvPr/>
          </p:nvSpPr>
          <p:spPr>
            <a:xfrm rot="5400000" flipH="1">
              <a:off x="11076843" y="5321082"/>
              <a:ext cx="508476" cy="519485"/>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99" name="Google Shape;199;p26"/>
            <p:cNvSpPr/>
            <p:nvPr/>
          </p:nvSpPr>
          <p:spPr>
            <a:xfrm rot="5400000" flipH="1">
              <a:off x="11093207" y="5321324"/>
              <a:ext cx="470728" cy="534543"/>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0" name="Google Shape;200;p26"/>
            <p:cNvSpPr/>
            <p:nvPr/>
          </p:nvSpPr>
          <p:spPr>
            <a:xfrm rot="5400000" flipH="1">
              <a:off x="11051654" y="771453"/>
              <a:ext cx="468508" cy="519485"/>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1" name="Google Shape;201;p26"/>
            <p:cNvSpPr/>
            <p:nvPr/>
          </p:nvSpPr>
          <p:spPr>
            <a:xfrm rot="5400000" flipH="1">
              <a:off x="11044126" y="786511"/>
              <a:ext cx="468508" cy="489370"/>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2" name="Google Shape;202;p26"/>
            <p:cNvSpPr/>
            <p:nvPr/>
          </p:nvSpPr>
          <p:spPr>
            <a:xfrm rot="5400000" flipH="1">
              <a:off x="5232723" y="721157"/>
              <a:ext cx="424100" cy="544581"/>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03" name="Google Shape;203;p26"/>
            <p:cNvSpPr/>
            <p:nvPr/>
          </p:nvSpPr>
          <p:spPr>
            <a:xfrm rot="5400000" flipH="1">
              <a:off x="5241796" y="749729"/>
              <a:ext cx="428541" cy="491879"/>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204" name="Google Shape;204;p26"/>
          <p:cNvSpPr txBox="1">
            <a:spLocks noGrp="1"/>
          </p:cNvSpPr>
          <p:nvPr>
            <p:ph type="title"/>
          </p:nvPr>
        </p:nvSpPr>
        <p:spPr>
          <a:xfrm>
            <a:off x="7492891" y="1330347"/>
            <a:ext cx="3840480" cy="21031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3600"/>
              <a:buFont typeface="Quattrocento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6"/>
          <p:cNvSpPr>
            <a:spLocks noGrp="1"/>
          </p:cNvSpPr>
          <p:nvPr>
            <p:ph type="pic" idx="2"/>
          </p:nvPr>
        </p:nvSpPr>
        <p:spPr>
          <a:xfrm>
            <a:off x="836613" y="1031195"/>
            <a:ext cx="5943600" cy="4572000"/>
          </a:xfrm>
          <a:prstGeom prst="rect">
            <a:avLst/>
          </a:prstGeom>
          <a:solidFill>
            <a:srgbClr val="CFE4F9"/>
          </a:solidFill>
          <a:ln w="38100" cap="flat" cmpd="sng">
            <a:solidFill>
              <a:schemeClr val="lt1"/>
            </a:solidFill>
            <a:prstDash val="solid"/>
            <a:round/>
            <a:headEnd type="none" w="sm" len="sm"/>
            <a:tailEnd type="none" w="sm" len="sm"/>
          </a:ln>
        </p:spPr>
      </p:sp>
      <p:sp>
        <p:nvSpPr>
          <p:cNvPr id="206" name="Google Shape;206;p26"/>
          <p:cNvSpPr txBox="1">
            <a:spLocks noGrp="1"/>
          </p:cNvSpPr>
          <p:nvPr>
            <p:ph type="body" idx="1"/>
          </p:nvPr>
        </p:nvSpPr>
        <p:spPr>
          <a:xfrm>
            <a:off x="7492891" y="3555521"/>
            <a:ext cx="3840480" cy="21685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800"/>
              <a:buNone/>
              <a:defRPr sz="18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207" name="Google Shape;207;p26"/>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7"/>
          <p:cNvSpPr txBox="1">
            <a:spLocks noGrp="1"/>
          </p:cNvSpPr>
          <p:nvPr>
            <p:ph type="body" idx="1"/>
          </p:nvPr>
        </p:nvSpPr>
        <p:spPr>
          <a:xfrm rot="5400000">
            <a:off x="3979864" y="-1162050"/>
            <a:ext cx="422910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3" name="Google Shape;213;p2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rot="5400000">
            <a:off x="7650584" y="2278485"/>
            <a:ext cx="5676900" cy="172953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8"/>
          <p:cNvSpPr txBox="1">
            <a:spLocks noGrp="1"/>
          </p:cNvSpPr>
          <p:nvPr>
            <p:ph type="body" idx="1"/>
          </p:nvPr>
        </p:nvSpPr>
        <p:spPr>
          <a:xfrm rot="5400000">
            <a:off x="2316585" y="-1173586"/>
            <a:ext cx="5676900" cy="863367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9" name="Google Shape;219;p28"/>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28"/>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8"/>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1" name="Google Shape;21;p16"/>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1065212" y="1825625"/>
            <a:ext cx="4954588"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7" name="Google Shape;27;p17"/>
          <p:cNvSpPr txBox="1">
            <a:spLocks noGrp="1"/>
          </p:cNvSpPr>
          <p:nvPr>
            <p:ph type="body" idx="2"/>
          </p:nvPr>
        </p:nvSpPr>
        <p:spPr>
          <a:xfrm>
            <a:off x="6172200" y="1825625"/>
            <a:ext cx="4951414" cy="418795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265613" y="1828800"/>
            <a:ext cx="6858002"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4400"/>
              <a:buFont typeface="Quattrocento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200"/>
              </a:spcBef>
              <a:spcAft>
                <a:spcPts val="0"/>
              </a:spcAft>
              <a:buClr>
                <a:srgbClr val="BA9789"/>
              </a:buClr>
              <a:buSzPts val="2000"/>
              <a:buNone/>
              <a:defRPr sz="2000">
                <a:solidFill>
                  <a:srgbClr val="BA9789"/>
                </a:solidFill>
              </a:defRPr>
            </a:lvl2pPr>
            <a:lvl3pPr marL="1371600" lvl="2" indent="-228600" algn="l">
              <a:lnSpc>
                <a:spcPct val="100000"/>
              </a:lnSpc>
              <a:spcBef>
                <a:spcPts val="800"/>
              </a:spcBef>
              <a:spcAft>
                <a:spcPts val="0"/>
              </a:spcAft>
              <a:buClr>
                <a:srgbClr val="BA9789"/>
              </a:buClr>
              <a:buSzPts val="1800"/>
              <a:buNone/>
              <a:defRPr sz="1800">
                <a:solidFill>
                  <a:srgbClr val="BA9789"/>
                </a:solidFill>
              </a:defRPr>
            </a:lvl3pPr>
            <a:lvl4pPr marL="1828800" lvl="3" indent="-228600" algn="l">
              <a:lnSpc>
                <a:spcPct val="100000"/>
              </a:lnSpc>
              <a:spcBef>
                <a:spcPts val="600"/>
              </a:spcBef>
              <a:spcAft>
                <a:spcPts val="0"/>
              </a:spcAft>
              <a:buClr>
                <a:srgbClr val="BA9789"/>
              </a:buClr>
              <a:buSzPts val="1600"/>
              <a:buNone/>
              <a:defRPr sz="1600">
                <a:solidFill>
                  <a:srgbClr val="BA9789"/>
                </a:solidFill>
              </a:defRPr>
            </a:lvl4pPr>
            <a:lvl5pPr marL="2286000" lvl="4" indent="-228600" algn="l">
              <a:lnSpc>
                <a:spcPct val="100000"/>
              </a:lnSpc>
              <a:spcBef>
                <a:spcPts val="600"/>
              </a:spcBef>
              <a:spcAft>
                <a:spcPts val="0"/>
              </a:spcAft>
              <a:buClr>
                <a:srgbClr val="BA9789"/>
              </a:buClr>
              <a:buSzPts val="1600"/>
              <a:buNone/>
              <a:defRPr sz="1600">
                <a:solidFill>
                  <a:srgbClr val="BA9789"/>
                </a:solidFill>
              </a:defRPr>
            </a:lvl5pPr>
            <a:lvl6pPr marL="2743200" lvl="5" indent="-228600" algn="l">
              <a:lnSpc>
                <a:spcPct val="90000"/>
              </a:lnSpc>
              <a:spcBef>
                <a:spcPts val="600"/>
              </a:spcBef>
              <a:spcAft>
                <a:spcPts val="0"/>
              </a:spcAft>
              <a:buClr>
                <a:srgbClr val="BA9789"/>
              </a:buClr>
              <a:buSzPts val="1600"/>
              <a:buNone/>
              <a:defRPr sz="1600">
                <a:solidFill>
                  <a:srgbClr val="BA9789"/>
                </a:solidFill>
              </a:defRPr>
            </a:lvl6pPr>
            <a:lvl7pPr marL="3200400" lvl="6" indent="-228600" algn="l">
              <a:lnSpc>
                <a:spcPct val="90000"/>
              </a:lnSpc>
              <a:spcBef>
                <a:spcPts val="600"/>
              </a:spcBef>
              <a:spcAft>
                <a:spcPts val="0"/>
              </a:spcAft>
              <a:buClr>
                <a:srgbClr val="BA9789"/>
              </a:buClr>
              <a:buSzPts val="1600"/>
              <a:buNone/>
              <a:defRPr sz="1600">
                <a:solidFill>
                  <a:srgbClr val="BA9789"/>
                </a:solidFill>
              </a:defRPr>
            </a:lvl7pPr>
            <a:lvl8pPr marL="3657600" lvl="7" indent="-228600" algn="l">
              <a:lnSpc>
                <a:spcPct val="90000"/>
              </a:lnSpc>
              <a:spcBef>
                <a:spcPts val="600"/>
              </a:spcBef>
              <a:spcAft>
                <a:spcPts val="0"/>
              </a:spcAft>
              <a:buClr>
                <a:srgbClr val="BA9789"/>
              </a:buClr>
              <a:buSzPts val="1600"/>
              <a:buNone/>
              <a:defRPr sz="1600">
                <a:solidFill>
                  <a:srgbClr val="BA9789"/>
                </a:solidFill>
              </a:defRPr>
            </a:lvl8pPr>
            <a:lvl9pPr marL="4114800" lvl="8" indent="-228600" algn="l">
              <a:lnSpc>
                <a:spcPct val="90000"/>
              </a:lnSpc>
              <a:spcBef>
                <a:spcPts val="600"/>
              </a:spcBef>
              <a:spcAft>
                <a:spcPts val="0"/>
              </a:spcAft>
              <a:buClr>
                <a:srgbClr val="BA9789"/>
              </a:buClr>
              <a:buSzPts val="1600"/>
              <a:buNone/>
              <a:defRPr sz="1600">
                <a:solidFill>
                  <a:srgbClr val="BA978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 billeder med tekst">
  <p:cSld name="To billeder med tekst">
    <p:spTree>
      <p:nvGrpSpPr>
        <p:cNvPr id="1" name="Shape 39"/>
        <p:cNvGrpSpPr/>
        <p:nvPr/>
      </p:nvGrpSpPr>
      <p:grpSpPr>
        <a:xfrm>
          <a:off x="0" y="0"/>
          <a:ext cx="0" cy="0"/>
          <a:chOff x="0" y="0"/>
          <a:chExt cx="0" cy="0"/>
        </a:xfrm>
      </p:grpSpPr>
      <p:sp>
        <p:nvSpPr>
          <p:cNvPr id="40" name="Google Shape;40;p20"/>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grpSp>
        <p:nvGrpSpPr>
          <p:cNvPr id="43" name="Google Shape;43;p20"/>
          <p:cNvGrpSpPr/>
          <p:nvPr/>
        </p:nvGrpSpPr>
        <p:grpSpPr>
          <a:xfrm>
            <a:off x="574431" y="724618"/>
            <a:ext cx="5318979" cy="3795623"/>
            <a:chOff x="895350" y="3313113"/>
            <a:chExt cx="3613151" cy="2790825"/>
          </a:xfrm>
        </p:grpSpPr>
        <p:sp>
          <p:nvSpPr>
            <p:cNvPr id="44" name="Google Shape;44;p2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5" name="Google Shape;45;p2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6" name="Google Shape;46;p2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7" name="Google Shape;47;p2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8" name="Google Shape;48;p2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49" name="Google Shape;49;p2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0" name="Google Shape;50;p2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1" name="Google Shape;51;p2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2" name="Google Shape;52;p2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3" name="Google Shape;53;p2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4" name="Google Shape;54;p2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56" name="Google Shape;56;p20"/>
          <p:cNvGrpSpPr/>
          <p:nvPr/>
        </p:nvGrpSpPr>
        <p:grpSpPr>
          <a:xfrm>
            <a:off x="6285120" y="724618"/>
            <a:ext cx="5318979" cy="3795623"/>
            <a:chOff x="895350" y="3313113"/>
            <a:chExt cx="3613151" cy="2790825"/>
          </a:xfrm>
        </p:grpSpPr>
        <p:sp>
          <p:nvSpPr>
            <p:cNvPr id="57" name="Google Shape;57;p2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8" name="Google Shape;58;p2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9" name="Google Shape;59;p2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0" name="Google Shape;60;p2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1" name="Google Shape;61;p2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2" name="Google Shape;62;p2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3" name="Google Shape;63;p2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4" name="Google Shape;64;p2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5" name="Google Shape;65;p2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6" name="Google Shape;66;p2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7" name="Google Shape;67;p2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68" name="Google Shape;68;p2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69" name="Google Shape;69;p20"/>
          <p:cNvSpPr>
            <a:spLocks noGrp="1"/>
          </p:cNvSpPr>
          <p:nvPr>
            <p:ph type="pic" idx="2"/>
          </p:nvPr>
        </p:nvSpPr>
        <p:spPr>
          <a:xfrm>
            <a:off x="833620" y="1020195"/>
            <a:ext cx="4800601" cy="3200400"/>
          </a:xfrm>
          <a:prstGeom prst="rect">
            <a:avLst/>
          </a:prstGeom>
          <a:solidFill>
            <a:schemeClr val="lt2"/>
          </a:solidFill>
          <a:ln w="38100" cap="flat" cmpd="sng">
            <a:solidFill>
              <a:schemeClr val="lt1"/>
            </a:solidFill>
            <a:prstDash val="solid"/>
            <a:round/>
            <a:headEnd type="none" w="sm" len="sm"/>
            <a:tailEnd type="none" w="sm" len="sm"/>
          </a:ln>
        </p:spPr>
      </p:sp>
      <p:sp>
        <p:nvSpPr>
          <p:cNvPr id="70" name="Google Shape;70;p20"/>
          <p:cNvSpPr>
            <a:spLocks noGrp="1"/>
          </p:cNvSpPr>
          <p:nvPr>
            <p:ph type="pic" idx="3"/>
          </p:nvPr>
        </p:nvSpPr>
        <p:spPr>
          <a:xfrm>
            <a:off x="6544309" y="1020195"/>
            <a:ext cx="4800601" cy="3200400"/>
          </a:xfrm>
          <a:prstGeom prst="rect">
            <a:avLst/>
          </a:prstGeom>
          <a:solidFill>
            <a:schemeClr val="lt2"/>
          </a:solidFill>
          <a:ln w="38100" cap="flat" cmpd="sng">
            <a:solidFill>
              <a:schemeClr val="lt1"/>
            </a:solidFill>
            <a:prstDash val="solid"/>
            <a:round/>
            <a:headEnd type="none" w="sm" len="sm"/>
            <a:tailEnd type="none" w="sm" len="sm"/>
          </a:ln>
        </p:spPr>
      </p:sp>
      <p:sp>
        <p:nvSpPr>
          <p:cNvPr id="71" name="Google Shape;71;p20"/>
          <p:cNvSpPr txBox="1">
            <a:spLocks noGrp="1"/>
          </p:cNvSpPr>
          <p:nvPr>
            <p:ph type="body" idx="1"/>
          </p:nvPr>
        </p:nvSpPr>
        <p:spPr>
          <a:xfrm>
            <a:off x="1052423" y="4648200"/>
            <a:ext cx="436898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72" name="Google Shape;72;p20"/>
          <p:cNvSpPr txBox="1">
            <a:spLocks noGrp="1"/>
          </p:cNvSpPr>
          <p:nvPr>
            <p:ph type="body" idx="4"/>
          </p:nvPr>
        </p:nvSpPr>
        <p:spPr>
          <a:xfrm>
            <a:off x="6742908" y="4648200"/>
            <a:ext cx="4368980" cy="1295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D290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1069848"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76" name="Google Shape;76;p21"/>
          <p:cNvSpPr txBox="1">
            <a:spLocks noGrp="1"/>
          </p:cNvSpPr>
          <p:nvPr>
            <p:ph type="body" idx="2"/>
          </p:nvPr>
        </p:nvSpPr>
        <p:spPr>
          <a:xfrm>
            <a:off x="1069848"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7" name="Google Shape;77;p21"/>
          <p:cNvSpPr txBox="1">
            <a:spLocks noGrp="1"/>
          </p:cNvSpPr>
          <p:nvPr>
            <p:ph type="body" idx="3"/>
          </p:nvPr>
        </p:nvSpPr>
        <p:spPr>
          <a:xfrm>
            <a:off x="6172200" y="1681163"/>
            <a:ext cx="49560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Clr>
                <a:schemeClr val="dk1"/>
              </a:buClr>
              <a:buSzPts val="2400"/>
              <a:buNone/>
              <a:defRPr sz="24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800"/>
              </a:spcBef>
              <a:spcAft>
                <a:spcPts val="0"/>
              </a:spcAft>
              <a:buClr>
                <a:schemeClr val="dk1"/>
              </a:buClr>
              <a:buSzPts val="1800"/>
              <a:buNone/>
              <a:defRPr sz="1800" b="1"/>
            </a:lvl3pPr>
            <a:lvl4pPr marL="1828800" lvl="3" indent="-228600" algn="l">
              <a:lnSpc>
                <a:spcPct val="100000"/>
              </a:lnSpc>
              <a:spcBef>
                <a:spcPts val="600"/>
              </a:spcBef>
              <a:spcAft>
                <a:spcPts val="0"/>
              </a:spcAft>
              <a:buClr>
                <a:schemeClr val="dk1"/>
              </a:buClr>
              <a:buSzPts val="1600"/>
              <a:buNone/>
              <a:defRPr sz="1600" b="1"/>
            </a:lvl4pPr>
            <a:lvl5pPr marL="2286000" lvl="4" indent="-228600" algn="l">
              <a:lnSpc>
                <a:spcPct val="10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78" name="Google Shape;78;p21"/>
          <p:cNvSpPr txBox="1">
            <a:spLocks noGrp="1"/>
          </p:cNvSpPr>
          <p:nvPr>
            <p:ph type="body" idx="4"/>
          </p:nvPr>
        </p:nvSpPr>
        <p:spPr>
          <a:xfrm>
            <a:off x="6172200" y="2505075"/>
            <a:ext cx="4956048" cy="34766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9" name="Google Shape;79;p21"/>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82"/>
        <p:cNvGrpSpPr/>
        <p:nvPr/>
      </p:nvGrpSpPr>
      <p:grpSpPr>
        <a:xfrm>
          <a:off x="0" y="0"/>
          <a:ext cx="0" cy="0"/>
          <a:chOff x="0" y="0"/>
          <a:chExt cx="0" cy="0"/>
        </a:xfrm>
      </p:grpSpPr>
      <p:sp>
        <p:nvSpPr>
          <p:cNvPr id="83" name="Google Shape;83;p22"/>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e billeder med tekst">
  <p:cSld name="Tre billeder med tekst">
    <p:spTree>
      <p:nvGrpSpPr>
        <p:cNvPr id="1" name="Shape 86"/>
        <p:cNvGrpSpPr/>
        <p:nvPr/>
      </p:nvGrpSpPr>
      <p:grpSpPr>
        <a:xfrm>
          <a:off x="0" y="0"/>
          <a:ext cx="0" cy="0"/>
          <a:chOff x="0" y="0"/>
          <a:chExt cx="0" cy="0"/>
        </a:xfrm>
      </p:grpSpPr>
      <p:sp>
        <p:nvSpPr>
          <p:cNvPr id="87" name="Google Shape;87;p23"/>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a-DK"/>
              <a:t>‹nr.›</a:t>
            </a:fld>
            <a:endParaRPr/>
          </a:p>
        </p:txBody>
      </p:sp>
      <p:grpSp>
        <p:nvGrpSpPr>
          <p:cNvPr id="90" name="Google Shape;90;p23"/>
          <p:cNvGrpSpPr/>
          <p:nvPr/>
        </p:nvGrpSpPr>
        <p:grpSpPr>
          <a:xfrm rot="5400000">
            <a:off x="4030971" y="647727"/>
            <a:ext cx="4116828" cy="3383280"/>
            <a:chOff x="895350" y="3313113"/>
            <a:chExt cx="3613151" cy="2790825"/>
          </a:xfrm>
        </p:grpSpPr>
        <p:sp>
          <p:nvSpPr>
            <p:cNvPr id="91" name="Google Shape;91;p23"/>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2" name="Google Shape;92;p23"/>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3" name="Google Shape;93;p23"/>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4" name="Google Shape;94;p23"/>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5" name="Google Shape;95;p23"/>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6" name="Google Shape;96;p23"/>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7" name="Google Shape;97;p23"/>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8" name="Google Shape;98;p23"/>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99" name="Google Shape;99;p23"/>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0" name="Google Shape;100;p23"/>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1" name="Google Shape;101;p23"/>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2" name="Google Shape;102;p23"/>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03" name="Google Shape;103;p23"/>
          <p:cNvGrpSpPr/>
          <p:nvPr/>
        </p:nvGrpSpPr>
        <p:grpSpPr>
          <a:xfrm rot="5400000">
            <a:off x="263071" y="1127733"/>
            <a:ext cx="4114800" cy="3381614"/>
            <a:chOff x="895350" y="3313113"/>
            <a:chExt cx="3613151" cy="2790825"/>
          </a:xfrm>
        </p:grpSpPr>
        <p:sp>
          <p:nvSpPr>
            <p:cNvPr id="104" name="Google Shape;104;p23"/>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5" name="Google Shape;105;p23"/>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6" name="Google Shape;106;p23"/>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7" name="Google Shape;107;p23"/>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8" name="Google Shape;108;p23"/>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09" name="Google Shape;109;p23"/>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0" name="Google Shape;110;p23"/>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1" name="Google Shape;111;p23"/>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2" name="Google Shape;112;p23"/>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3" name="Google Shape;113;p23"/>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4" name="Google Shape;114;p23"/>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5" name="Google Shape;115;p23"/>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grpSp>
        <p:nvGrpSpPr>
          <p:cNvPr id="116" name="Google Shape;116;p23"/>
          <p:cNvGrpSpPr/>
          <p:nvPr/>
        </p:nvGrpSpPr>
        <p:grpSpPr>
          <a:xfrm rot="5400000">
            <a:off x="7803905" y="1127738"/>
            <a:ext cx="4114800" cy="3381613"/>
            <a:chOff x="895350" y="3313113"/>
            <a:chExt cx="3613151" cy="2790825"/>
          </a:xfrm>
        </p:grpSpPr>
        <p:sp>
          <p:nvSpPr>
            <p:cNvPr id="117" name="Google Shape;117;p23"/>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8" name="Google Shape;118;p23"/>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19" name="Google Shape;119;p23"/>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0" name="Google Shape;120;p23"/>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1" name="Google Shape;121;p23"/>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2" name="Google Shape;122;p23"/>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3" name="Google Shape;123;p23"/>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4" name="Google Shape;124;p23"/>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5" name="Google Shape;125;p23"/>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6" name="Google Shape;126;p23"/>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grpSp>
      <p:sp>
        <p:nvSpPr>
          <p:cNvPr id="129" name="Google Shape;129;p23"/>
          <p:cNvSpPr>
            <a:spLocks noGrp="1"/>
          </p:cNvSpPr>
          <p:nvPr>
            <p:ph type="pic" idx="2"/>
          </p:nvPr>
        </p:nvSpPr>
        <p:spPr>
          <a:xfrm>
            <a:off x="4599885" y="533400"/>
            <a:ext cx="2971800" cy="3657600"/>
          </a:xfrm>
          <a:prstGeom prst="rect">
            <a:avLst/>
          </a:prstGeom>
          <a:solidFill>
            <a:schemeClr val="lt2"/>
          </a:solidFill>
          <a:ln w="38100" cap="flat" cmpd="sng">
            <a:solidFill>
              <a:schemeClr val="lt1"/>
            </a:solidFill>
            <a:prstDash val="solid"/>
            <a:round/>
            <a:headEnd type="none" w="sm" len="sm"/>
            <a:tailEnd type="none" w="sm" len="sm"/>
          </a:ln>
        </p:spPr>
      </p:sp>
      <p:sp>
        <p:nvSpPr>
          <p:cNvPr id="130" name="Google Shape;130;p23"/>
          <p:cNvSpPr>
            <a:spLocks noGrp="1"/>
          </p:cNvSpPr>
          <p:nvPr>
            <p:ph type="pic" idx="3"/>
          </p:nvPr>
        </p:nvSpPr>
        <p:spPr>
          <a:xfrm>
            <a:off x="834571" y="1013590"/>
            <a:ext cx="2971800" cy="3657600"/>
          </a:xfrm>
          <a:prstGeom prst="rect">
            <a:avLst/>
          </a:prstGeom>
          <a:solidFill>
            <a:schemeClr val="lt2"/>
          </a:solidFill>
          <a:ln w="38100" cap="flat" cmpd="sng">
            <a:solidFill>
              <a:schemeClr val="lt1"/>
            </a:solidFill>
            <a:prstDash val="solid"/>
            <a:round/>
            <a:headEnd type="none" w="sm" len="sm"/>
            <a:tailEnd type="none" w="sm" len="sm"/>
          </a:ln>
        </p:spPr>
      </p:sp>
      <p:sp>
        <p:nvSpPr>
          <p:cNvPr id="131" name="Google Shape;131;p23"/>
          <p:cNvSpPr>
            <a:spLocks noGrp="1"/>
          </p:cNvSpPr>
          <p:nvPr>
            <p:ph type="pic" idx="4"/>
          </p:nvPr>
        </p:nvSpPr>
        <p:spPr>
          <a:xfrm>
            <a:off x="8375405" y="1013591"/>
            <a:ext cx="2971800" cy="3657600"/>
          </a:xfrm>
          <a:prstGeom prst="rect">
            <a:avLst/>
          </a:prstGeom>
          <a:solidFill>
            <a:schemeClr val="lt2"/>
          </a:solidFill>
          <a:ln w="38100" cap="flat" cmpd="sng">
            <a:solidFill>
              <a:schemeClr val="lt1"/>
            </a:solidFill>
            <a:prstDash val="solid"/>
            <a:round/>
            <a:headEnd type="none" w="sm" len="sm"/>
            <a:tailEnd type="none" w="sm" len="sm"/>
          </a:ln>
        </p:spPr>
      </p:sp>
      <p:sp>
        <p:nvSpPr>
          <p:cNvPr id="132" name="Google Shape;132;p23"/>
          <p:cNvSpPr txBox="1">
            <a:spLocks noGrp="1"/>
          </p:cNvSpPr>
          <p:nvPr>
            <p:ph type="body" idx="1"/>
          </p:nvPr>
        </p:nvSpPr>
        <p:spPr>
          <a:xfrm>
            <a:off x="948871" y="5018002"/>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33" name="Google Shape;133;p23"/>
          <p:cNvSpPr txBox="1">
            <a:spLocks noGrp="1"/>
          </p:cNvSpPr>
          <p:nvPr>
            <p:ph type="body" idx="5"/>
          </p:nvPr>
        </p:nvSpPr>
        <p:spPr>
          <a:xfrm>
            <a:off x="4707208" y="4582378"/>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134" name="Google Shape;134;p23"/>
          <p:cNvSpPr txBox="1">
            <a:spLocks noGrp="1"/>
          </p:cNvSpPr>
          <p:nvPr>
            <p:ph type="body" idx="6"/>
          </p:nvPr>
        </p:nvSpPr>
        <p:spPr>
          <a:xfrm>
            <a:off x="8489705" y="5018002"/>
            <a:ext cx="2743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00"/>
              </a:spcBef>
              <a:spcAft>
                <a:spcPts val="0"/>
              </a:spcAft>
              <a:buClr>
                <a:schemeClr val="dk1"/>
              </a:buClr>
              <a:buSzPts val="1600"/>
              <a:buNone/>
              <a:defRPr sz="1600"/>
            </a:lvl1pPr>
            <a:lvl2pPr marL="914400" lvl="1" indent="-228600" algn="l">
              <a:lnSpc>
                <a:spcPct val="100000"/>
              </a:lnSpc>
              <a:spcBef>
                <a:spcPts val="1200"/>
              </a:spcBef>
              <a:spcAft>
                <a:spcPts val="0"/>
              </a:spcAft>
              <a:buClr>
                <a:schemeClr val="dk1"/>
              </a:buClr>
              <a:buSzPts val="1400"/>
              <a:buNone/>
              <a:defRPr sz="1400"/>
            </a:lvl2pPr>
            <a:lvl3pPr marL="1371600" lvl="2" indent="-228600" algn="l">
              <a:lnSpc>
                <a:spcPct val="100000"/>
              </a:lnSpc>
              <a:spcBef>
                <a:spcPts val="8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4D290A"/>
              </a:buClr>
              <a:buSzPts val="3600"/>
              <a:buFont typeface="Quattrocento Sans"/>
              <a:buNone/>
              <a:defRPr sz="3600" b="0" i="0" u="none" strike="noStrike" cap="none">
                <a:solidFill>
                  <a:srgbClr val="4D290A"/>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8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6pPr>
            <a:lvl7pPr marL="3200400" marR="0" lvl="6"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7pPr>
            <a:lvl8pPr marL="3657600" marR="0" lvl="7"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8pPr>
            <a:lvl9pPr marL="4114800" marR="0" lvl="8"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4"/>
          <p:cNvSpPr txBox="1">
            <a:spLocks noGrp="1"/>
          </p:cNvSpPr>
          <p:nvPr>
            <p:ph type="dt" idx="10"/>
          </p:nvPr>
        </p:nvSpPr>
        <p:spPr>
          <a:xfrm>
            <a:off x="8075611" y="6019801"/>
            <a:ext cx="139626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4"/>
          <p:cNvSpPr txBox="1">
            <a:spLocks noGrp="1"/>
          </p:cNvSpPr>
          <p:nvPr>
            <p:ph type="ftr" idx="11"/>
          </p:nvPr>
        </p:nvSpPr>
        <p:spPr>
          <a:xfrm>
            <a:off x="1979613" y="6019801"/>
            <a:ext cx="59436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4"/>
          <p:cNvSpPr txBox="1">
            <a:spLocks noGrp="1"/>
          </p:cNvSpPr>
          <p:nvPr>
            <p:ph type="sldNum" idx="12"/>
          </p:nvPr>
        </p:nvSpPr>
        <p:spPr>
          <a:xfrm>
            <a:off x="1065213" y="6019801"/>
            <a:ext cx="762000" cy="2286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1pPr>
            <a:lvl2pPr marL="0" marR="0" lvl="1"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2pPr>
            <a:lvl3pPr marL="0" marR="0" lvl="2"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3pPr>
            <a:lvl4pPr marL="0" marR="0" lvl="3"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4pPr>
            <a:lvl5pPr marL="0" marR="0" lvl="4"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5pPr>
            <a:lvl6pPr marL="0" marR="0" lvl="5"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6pPr>
            <a:lvl7pPr marL="0" marR="0" lvl="6"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7pPr>
            <a:lvl8pPr marL="0" marR="0" lvl="7"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8pPr>
            <a:lvl9pPr marL="0" marR="0" lvl="8" indent="0" algn="l" rtl="0">
              <a:spcBef>
                <a:spcPts val="0"/>
              </a:spcBef>
              <a:buNone/>
              <a:defRPr sz="10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txBox="1">
            <a:spLocks noGrp="1"/>
          </p:cNvSpPr>
          <p:nvPr>
            <p:ph type="ctrTitle"/>
          </p:nvPr>
        </p:nvSpPr>
        <p:spPr>
          <a:xfrm>
            <a:off x="4265611" y="1752600"/>
            <a:ext cx="6858002" cy="182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5400"/>
              <a:buFont typeface="Quattrocento Sans"/>
              <a:buNone/>
            </a:pPr>
            <a:r>
              <a:rPr lang="da-DK"/>
              <a:t>Spejdernes lejr</a:t>
            </a:r>
            <a:endParaRPr/>
          </a:p>
        </p:txBody>
      </p:sp>
      <p:sp>
        <p:nvSpPr>
          <p:cNvPr id="227" name="Google Shape;227;p1"/>
          <p:cNvSpPr txBox="1">
            <a:spLocks noGrp="1"/>
          </p:cNvSpPr>
          <p:nvPr>
            <p:ph type="subTitle"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da-DK"/>
              <a:t>d.23. juli til 31.juli 2022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da-DK"/>
              <a:t>Kontantfri betaling på lejren</a:t>
            </a:r>
            <a:endParaRPr/>
          </a:p>
        </p:txBody>
      </p:sp>
      <p:sp>
        <p:nvSpPr>
          <p:cNvPr id="308" name="Google Shape;308;p8"/>
          <p:cNvSpPr txBox="1">
            <a:spLocks noGrp="1"/>
          </p:cNvSpPr>
          <p:nvPr>
            <p:ph type="body" idx="1"/>
          </p:nvPr>
        </p:nvSpPr>
        <p:spPr>
          <a:xfrm>
            <a:off x="1069848" y="1681163"/>
            <a:ext cx="4956048" cy="82391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400"/>
              <a:buNone/>
            </a:pPr>
            <a:r>
              <a:rPr lang="da-DK"/>
              <a:t>Læner sig op ad skolepenge.dk</a:t>
            </a:r>
            <a:endParaRPr/>
          </a:p>
        </p:txBody>
      </p:sp>
      <p:sp>
        <p:nvSpPr>
          <p:cNvPr id="309" name="Google Shape;309;p8"/>
          <p:cNvSpPr txBox="1">
            <a:spLocks noGrp="1"/>
          </p:cNvSpPr>
          <p:nvPr>
            <p:ph type="body" idx="2"/>
          </p:nvPr>
        </p:nvSpPr>
        <p:spPr>
          <a:xfrm>
            <a:off x="1069848" y="2505075"/>
            <a:ext cx="4956048" cy="3476625"/>
          </a:xfrm>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0"/>
              </a:spcBef>
              <a:spcAft>
                <a:spcPts val="0"/>
              </a:spcAft>
              <a:buClr>
                <a:schemeClr val="dk1"/>
              </a:buClr>
              <a:buSzPts val="2400"/>
              <a:buChar char="•"/>
            </a:pPr>
            <a:r>
              <a:rPr lang="da-DK"/>
              <a:t>Børnene betaler med et kort hvor man som forældre har sat penge ind på ex. I boden i skolen.</a:t>
            </a:r>
            <a:endParaRPr/>
          </a:p>
        </p:txBody>
      </p:sp>
      <p:sp>
        <p:nvSpPr>
          <p:cNvPr id="310" name="Google Shape;310;p8"/>
          <p:cNvSpPr txBox="1">
            <a:spLocks noGrp="1"/>
          </p:cNvSpPr>
          <p:nvPr>
            <p:ph type="body" idx="3"/>
          </p:nvPr>
        </p:nvSpPr>
        <p:spPr>
          <a:xfrm>
            <a:off x="6172200" y="1681163"/>
            <a:ext cx="4956048" cy="82391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400"/>
              <a:buNone/>
            </a:pPr>
            <a:r>
              <a:rPr lang="da-DK"/>
              <a:t>Ligesom på SL17</a:t>
            </a:r>
            <a:endParaRPr/>
          </a:p>
        </p:txBody>
      </p:sp>
      <p:sp>
        <p:nvSpPr>
          <p:cNvPr id="311" name="Google Shape;311;p8"/>
          <p:cNvSpPr txBox="1">
            <a:spLocks noGrp="1"/>
          </p:cNvSpPr>
          <p:nvPr>
            <p:ph type="body" idx="4"/>
          </p:nvPr>
        </p:nvSpPr>
        <p:spPr>
          <a:xfrm>
            <a:off x="6172200" y="2505075"/>
            <a:ext cx="4956048" cy="3476625"/>
          </a:xfrm>
          <a:prstGeom prst="rect">
            <a:avLst/>
          </a:prstGeom>
          <a:noFill/>
          <a:ln>
            <a:noFill/>
          </a:ln>
        </p:spPr>
        <p:txBody>
          <a:bodyPr spcFirstLastPara="1" wrap="square" lIns="91425" tIns="45700" rIns="91425" bIns="45700" anchor="t" anchorCtr="0">
            <a:normAutofit fontScale="70000" lnSpcReduction="20000"/>
          </a:bodyPr>
          <a:lstStyle/>
          <a:p>
            <a:pPr marL="347472" lvl="0" indent="-347472" algn="l" rtl="0">
              <a:lnSpc>
                <a:spcPct val="100000"/>
              </a:lnSpc>
              <a:spcBef>
                <a:spcPts val="0"/>
              </a:spcBef>
              <a:spcAft>
                <a:spcPts val="0"/>
              </a:spcAft>
              <a:buClr>
                <a:schemeClr val="dk1"/>
              </a:buClr>
              <a:buSzPct val="100000"/>
              <a:buChar char="•"/>
            </a:pPr>
            <a:r>
              <a:rPr lang="da-DK"/>
              <a:t>Armbånd til hver spejder</a:t>
            </a:r>
            <a:endParaRPr/>
          </a:p>
          <a:p>
            <a:pPr marL="347472" lvl="0" indent="-347472" algn="l" rtl="0">
              <a:lnSpc>
                <a:spcPct val="100000"/>
              </a:lnSpc>
              <a:spcBef>
                <a:spcPts val="1800"/>
              </a:spcBef>
              <a:spcAft>
                <a:spcPts val="0"/>
              </a:spcAft>
              <a:buClr>
                <a:schemeClr val="dk1"/>
              </a:buClr>
              <a:buSzPct val="100000"/>
              <a:buChar char="•"/>
            </a:pPr>
            <a:r>
              <a:rPr lang="da-DK"/>
              <a:t>Kobles op på dankort mv.</a:t>
            </a:r>
            <a:endParaRPr/>
          </a:p>
          <a:p>
            <a:pPr marL="347472" lvl="0" indent="-347472" algn="l" rtl="0">
              <a:lnSpc>
                <a:spcPct val="100000"/>
              </a:lnSpc>
              <a:spcBef>
                <a:spcPts val="1800"/>
              </a:spcBef>
              <a:spcAft>
                <a:spcPts val="0"/>
              </a:spcAft>
              <a:buClr>
                <a:schemeClr val="dk1"/>
              </a:buClr>
              <a:buSzPct val="100000"/>
              <a:buChar char="•"/>
            </a:pPr>
            <a:r>
              <a:rPr lang="da-DK"/>
              <a:t>Penge sættes ind. </a:t>
            </a:r>
            <a:endParaRPr/>
          </a:p>
          <a:p>
            <a:pPr marL="347472" lvl="0" indent="-347472" algn="l" rtl="0">
              <a:lnSpc>
                <a:spcPct val="100000"/>
              </a:lnSpc>
              <a:spcBef>
                <a:spcPts val="1800"/>
              </a:spcBef>
              <a:spcAft>
                <a:spcPts val="0"/>
              </a:spcAft>
              <a:buClr>
                <a:schemeClr val="dk1"/>
              </a:buClr>
              <a:buSzPct val="100000"/>
              <a:buChar char="•"/>
            </a:pPr>
            <a:r>
              <a:rPr lang="da-DK"/>
              <a:t>Max grænse pr. dag</a:t>
            </a:r>
            <a:endParaRPr/>
          </a:p>
          <a:p>
            <a:pPr marL="347472" lvl="0" indent="-347472" algn="l" rtl="0">
              <a:lnSpc>
                <a:spcPct val="100000"/>
              </a:lnSpc>
              <a:spcBef>
                <a:spcPts val="1800"/>
              </a:spcBef>
              <a:spcAft>
                <a:spcPts val="0"/>
              </a:spcAft>
              <a:buClr>
                <a:schemeClr val="dk1"/>
              </a:buClr>
              <a:buSzPct val="100000"/>
              <a:buChar char="•"/>
            </a:pPr>
            <a:r>
              <a:rPr lang="da-DK"/>
              <a:t>Opsparing</a:t>
            </a:r>
            <a:endParaRPr/>
          </a:p>
          <a:p>
            <a:pPr marL="347472" lvl="0" indent="-347472" algn="l" rtl="0">
              <a:lnSpc>
                <a:spcPct val="100000"/>
              </a:lnSpc>
              <a:spcBef>
                <a:spcPts val="1800"/>
              </a:spcBef>
              <a:spcAft>
                <a:spcPts val="0"/>
              </a:spcAft>
              <a:buClr>
                <a:schemeClr val="dk1"/>
              </a:buClr>
              <a:buSzPct val="100000"/>
              <a:buChar char="•"/>
            </a:pPr>
            <a:r>
              <a:rPr lang="da-DK"/>
              <a:t>Får det inden lejren starter. Armbåndet skal bæres under hele lejren.</a:t>
            </a:r>
            <a:endParaRPr/>
          </a:p>
          <a:p>
            <a:pPr marL="347472" lvl="0" indent="-347472" algn="l" rtl="0">
              <a:lnSpc>
                <a:spcPct val="100000"/>
              </a:lnSpc>
              <a:spcBef>
                <a:spcPts val="1800"/>
              </a:spcBef>
              <a:spcAft>
                <a:spcPts val="0"/>
              </a:spcAft>
              <a:buClr>
                <a:schemeClr val="dk1"/>
              </a:buClr>
              <a:buSzPct val="100000"/>
              <a:buChar char="•"/>
            </a:pPr>
            <a:r>
              <a:rPr lang="da-DK"/>
              <a:t>Lommepenge max følger senere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da-DK"/>
              <a:t>Informationer som følger senere</a:t>
            </a:r>
            <a:endParaRPr/>
          </a:p>
        </p:txBody>
      </p:sp>
      <p:sp>
        <p:nvSpPr>
          <p:cNvPr id="317" name="Google Shape;317;p12"/>
          <p:cNvSpPr txBox="1">
            <a:spLocks noGrp="1"/>
          </p:cNvSpPr>
          <p:nvPr>
            <p:ph type="body" idx="1"/>
          </p:nvPr>
        </p:nvSpPr>
        <p:spPr>
          <a:xfrm>
            <a:off x="1065212" y="1825625"/>
            <a:ext cx="4954588" cy="4187952"/>
          </a:xfrm>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0"/>
              </a:spcBef>
              <a:spcAft>
                <a:spcPts val="0"/>
              </a:spcAft>
              <a:buClr>
                <a:schemeClr val="dk1"/>
              </a:buClr>
              <a:buSzPts val="2400"/>
              <a:buChar char="•"/>
            </a:pPr>
            <a:r>
              <a:rPr lang="da-DK"/>
              <a:t>Afgangs- og hjemkomst tidspunkter.</a:t>
            </a:r>
            <a:endParaRPr/>
          </a:p>
          <a:p>
            <a:pPr marL="347472" lvl="0" indent="-347472" algn="l" rtl="0">
              <a:lnSpc>
                <a:spcPct val="100000"/>
              </a:lnSpc>
              <a:spcBef>
                <a:spcPts val="1800"/>
              </a:spcBef>
              <a:spcAft>
                <a:spcPts val="0"/>
              </a:spcAft>
              <a:buClr>
                <a:schemeClr val="dk1"/>
              </a:buClr>
              <a:buSzPts val="2400"/>
              <a:buChar char="•"/>
            </a:pPr>
            <a:r>
              <a:rPr lang="da-DK"/>
              <a:t>Lejr T-shirt </a:t>
            </a:r>
            <a:endParaRPr/>
          </a:p>
          <a:p>
            <a:pPr marL="347472" lvl="0" indent="-347472" algn="l" rtl="0">
              <a:lnSpc>
                <a:spcPct val="100000"/>
              </a:lnSpc>
              <a:spcBef>
                <a:spcPts val="1800"/>
              </a:spcBef>
              <a:spcAft>
                <a:spcPts val="0"/>
              </a:spcAft>
              <a:buClr>
                <a:schemeClr val="dk1"/>
              </a:buClr>
              <a:buSzPts val="2400"/>
              <a:buChar char="•"/>
            </a:pPr>
            <a:r>
              <a:rPr lang="da-DK"/>
              <a:t>Gruppe t-shirt og tørklæder</a:t>
            </a:r>
            <a:endParaRPr/>
          </a:p>
          <a:p>
            <a:pPr marL="347472" lvl="0" indent="-347472" algn="l" rtl="0">
              <a:lnSpc>
                <a:spcPct val="100000"/>
              </a:lnSpc>
              <a:spcBef>
                <a:spcPts val="1800"/>
              </a:spcBef>
              <a:spcAft>
                <a:spcPts val="0"/>
              </a:spcAft>
              <a:buClr>
                <a:schemeClr val="dk1"/>
              </a:buClr>
              <a:buSzPts val="2400"/>
              <a:buChar char="•"/>
            </a:pPr>
            <a:r>
              <a:rPr lang="da-DK"/>
              <a:t>Armbånd til betaling</a:t>
            </a:r>
            <a:endParaRPr/>
          </a:p>
          <a:p>
            <a:pPr marL="347472" lvl="0" indent="-347472" algn="l" rtl="0">
              <a:lnSpc>
                <a:spcPct val="100000"/>
              </a:lnSpc>
              <a:spcBef>
                <a:spcPts val="1800"/>
              </a:spcBef>
              <a:spcAft>
                <a:spcPts val="0"/>
              </a:spcAft>
              <a:buClr>
                <a:schemeClr val="dk1"/>
              </a:buClr>
              <a:buSzPts val="2400"/>
              <a:buChar char="•"/>
            </a:pPr>
            <a:r>
              <a:rPr lang="da-DK"/>
              <a:t>Program for aktiviteter</a:t>
            </a:r>
            <a:endParaRPr/>
          </a:p>
        </p:txBody>
      </p:sp>
      <p:sp>
        <p:nvSpPr>
          <p:cNvPr id="318" name="Google Shape;318;p12"/>
          <p:cNvSpPr txBox="1">
            <a:spLocks noGrp="1"/>
          </p:cNvSpPr>
          <p:nvPr>
            <p:ph type="body" idx="2"/>
          </p:nvPr>
        </p:nvSpPr>
        <p:spPr>
          <a:xfrm>
            <a:off x="6172200" y="1825625"/>
            <a:ext cx="4951414" cy="4187952"/>
          </a:xfrm>
          <a:prstGeom prst="rect">
            <a:avLst/>
          </a:prstGeom>
          <a:noFill/>
          <a:ln>
            <a:noFill/>
          </a:ln>
        </p:spPr>
        <p:txBody>
          <a:bodyPr spcFirstLastPara="1" wrap="square" lIns="91425" tIns="45700" rIns="91425" bIns="45700" anchor="t" anchorCtr="0">
            <a:normAutofit/>
          </a:bodyPr>
          <a:lstStyle/>
          <a:p>
            <a:pPr marL="347472" lvl="0" indent="0" algn="l" rtl="0">
              <a:lnSpc>
                <a:spcPct val="100000"/>
              </a:lnSpc>
              <a:spcBef>
                <a:spcPts val="0"/>
              </a:spcBef>
              <a:spcAft>
                <a:spcPts val="0"/>
              </a:spcAft>
              <a:buNone/>
            </a:pPr>
            <a:endParaRPr/>
          </a:p>
          <a:p>
            <a:pPr marL="347472" lvl="0" indent="-347472" algn="l" rtl="0">
              <a:lnSpc>
                <a:spcPct val="100000"/>
              </a:lnSpc>
              <a:spcBef>
                <a:spcPts val="1800"/>
              </a:spcBef>
              <a:spcAft>
                <a:spcPts val="0"/>
              </a:spcAft>
              <a:buClr>
                <a:schemeClr val="dk1"/>
              </a:buClr>
              <a:buSzPts val="2400"/>
              <a:buChar char="•"/>
            </a:pPr>
            <a:r>
              <a:rPr lang="da-DK"/>
              <a:t>Brug af mobiltelefoner (Trop og senior)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18fb42d9eb_0_89"/>
          <p:cNvSpPr txBox="1">
            <a:spLocks noGrp="1"/>
          </p:cNvSpPr>
          <p:nvPr>
            <p:ph type="title"/>
          </p:nvPr>
        </p:nvSpPr>
        <p:spPr>
          <a:xfrm>
            <a:off x="1065212" y="304800"/>
            <a:ext cx="10058400" cy="1219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a-DK"/>
              <a:t>Gæstelejr</a:t>
            </a:r>
            <a:endParaRPr/>
          </a:p>
        </p:txBody>
      </p:sp>
      <p:sp>
        <p:nvSpPr>
          <p:cNvPr id="325" name="Google Shape;325;g118fb42d9eb_0_89"/>
          <p:cNvSpPr txBox="1">
            <a:spLocks noGrp="1"/>
          </p:cNvSpPr>
          <p:nvPr>
            <p:ph type="body" idx="1"/>
          </p:nvPr>
        </p:nvSpPr>
        <p:spPr>
          <a:xfrm>
            <a:off x="1065212" y="1825625"/>
            <a:ext cx="4954500" cy="41880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r>
              <a:rPr lang="da-DK"/>
              <a:t>Der er mulighed for at overnatte i gæstelejren. </a:t>
            </a:r>
            <a:endParaRPr/>
          </a:p>
          <a:p>
            <a:pPr marL="457200" lvl="0" indent="-342900" algn="l" rtl="0">
              <a:spcBef>
                <a:spcPts val="1800"/>
              </a:spcBef>
              <a:spcAft>
                <a:spcPts val="0"/>
              </a:spcAft>
              <a:buSzPts val="1800"/>
              <a:buChar char="-"/>
            </a:pPr>
            <a:r>
              <a:rPr lang="da-DK"/>
              <a:t>Plads til campingvogn eller telt.</a:t>
            </a:r>
            <a:endParaRPr/>
          </a:p>
          <a:p>
            <a:pPr marL="457200" lvl="0" indent="-342900" algn="l" rtl="0">
              <a:spcBef>
                <a:spcPts val="0"/>
              </a:spcBef>
              <a:spcAft>
                <a:spcPts val="0"/>
              </a:spcAft>
              <a:buSzPts val="1800"/>
              <a:buChar char="-"/>
            </a:pPr>
            <a:r>
              <a:rPr lang="da-DK"/>
              <a:t>Overnatning i HOTELT </a:t>
            </a:r>
            <a:endParaRPr/>
          </a:p>
          <a:p>
            <a:pPr marL="457200" lvl="0" indent="-342900" algn="l" rtl="0">
              <a:spcBef>
                <a:spcPts val="0"/>
              </a:spcBef>
              <a:spcAft>
                <a:spcPts val="0"/>
              </a:spcAft>
              <a:buSzPts val="1800"/>
              <a:buChar char="-"/>
            </a:pPr>
            <a:r>
              <a:rPr lang="da-DK"/>
              <a:t>Priser og yderligere kontakt Heidi</a:t>
            </a:r>
            <a:endParaRPr/>
          </a:p>
        </p:txBody>
      </p:sp>
      <p:sp>
        <p:nvSpPr>
          <p:cNvPr id="326" name="Google Shape;326;g118fb42d9eb_0_89"/>
          <p:cNvSpPr txBox="1">
            <a:spLocks noGrp="1"/>
          </p:cNvSpPr>
          <p:nvPr>
            <p:ph type="body" idx="2"/>
          </p:nvPr>
        </p:nvSpPr>
        <p:spPr>
          <a:xfrm>
            <a:off x="6172200" y="1825625"/>
            <a:ext cx="4951500" cy="41880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18fb42d9eb_0_96"/>
          <p:cNvSpPr txBox="1">
            <a:spLocks noGrp="1"/>
          </p:cNvSpPr>
          <p:nvPr>
            <p:ph type="title"/>
          </p:nvPr>
        </p:nvSpPr>
        <p:spPr>
          <a:xfrm>
            <a:off x="1065212" y="304800"/>
            <a:ext cx="10058400" cy="1219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a-DK"/>
              <a:t>Evt. </a:t>
            </a:r>
            <a:endParaRPr/>
          </a:p>
        </p:txBody>
      </p:sp>
      <p:sp>
        <p:nvSpPr>
          <p:cNvPr id="333" name="Google Shape;333;g118fb42d9eb_0_96"/>
          <p:cNvSpPr txBox="1">
            <a:spLocks noGrp="1"/>
          </p:cNvSpPr>
          <p:nvPr>
            <p:ph type="body" idx="1"/>
          </p:nvPr>
        </p:nvSpPr>
        <p:spPr>
          <a:xfrm>
            <a:off x="1065212" y="1825625"/>
            <a:ext cx="4954500" cy="41880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endParaRPr/>
          </a:p>
        </p:txBody>
      </p:sp>
      <p:sp>
        <p:nvSpPr>
          <p:cNvPr id="334" name="Google Shape;334;g118fb42d9eb_0_96"/>
          <p:cNvSpPr txBox="1">
            <a:spLocks noGrp="1"/>
          </p:cNvSpPr>
          <p:nvPr>
            <p:ph type="body" idx="2"/>
          </p:nvPr>
        </p:nvSpPr>
        <p:spPr>
          <a:xfrm>
            <a:off x="6172200" y="1825625"/>
            <a:ext cx="4951500" cy="4188000"/>
          </a:xfrm>
          <a:prstGeom prst="rect">
            <a:avLst/>
          </a:prstGeom>
        </p:spPr>
        <p:txBody>
          <a:bodyPr spcFirstLastPara="1" wrap="square" lIns="91425" tIns="45700" rIns="91425" bIns="45700" anchor="t" anchorCtr="0">
            <a:normAutofit/>
          </a:bodyPr>
          <a:lstStyle/>
          <a:p>
            <a:pPr marL="0" lvl="0" indent="0" algn="l" rtl="0">
              <a:spcBef>
                <a:spcPts val="1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ctrTitle"/>
          </p:nvPr>
        </p:nvSpPr>
        <p:spPr>
          <a:xfrm>
            <a:off x="4265611" y="1752600"/>
            <a:ext cx="6858002" cy="1828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5400"/>
              <a:buFont typeface="Quattrocento Sans"/>
              <a:buNone/>
            </a:pPr>
            <a:endParaRPr/>
          </a:p>
        </p:txBody>
      </p:sp>
      <p:sp>
        <p:nvSpPr>
          <p:cNvPr id="233" name="Google Shape;233;p13"/>
          <p:cNvSpPr txBox="1">
            <a:spLocks noGrp="1"/>
          </p:cNvSpPr>
          <p:nvPr>
            <p:ph type="subTitle" idx="1"/>
          </p:nvPr>
        </p:nvSpPr>
        <p:spPr>
          <a:xfrm>
            <a:off x="4265610" y="3733800"/>
            <a:ext cx="6858002" cy="91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endParaRPr/>
          </a:p>
        </p:txBody>
      </p:sp>
      <p:pic>
        <p:nvPicPr>
          <p:cNvPr id="234" name="Google Shape;234;p13"/>
          <p:cNvPicPr preferRelativeResize="0"/>
          <p:nvPr/>
        </p:nvPicPr>
        <p:blipFill>
          <a:blip r:embed="rId3">
            <a:alphaModFix/>
          </a:blip>
          <a:stretch>
            <a:fillRect/>
          </a:stretch>
        </p:blipFill>
        <p:spPr>
          <a:xfrm>
            <a:off x="4909425" y="464125"/>
            <a:ext cx="5904201" cy="6226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a:spLocks noGrp="1"/>
          </p:cNvSpPr>
          <p:nvPr>
            <p:ph type="title"/>
          </p:nvPr>
        </p:nvSpPr>
        <p:spPr>
          <a:xfrm>
            <a:off x="1065212" y="304800"/>
            <a:ext cx="10058402" cy="12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da-DK"/>
              <a:t>Om spejdernes lejr</a:t>
            </a:r>
            <a:endParaRPr/>
          </a:p>
        </p:txBody>
      </p:sp>
      <p:sp>
        <p:nvSpPr>
          <p:cNvPr id="240" name="Google Shape;240;p2"/>
          <p:cNvSpPr txBox="1">
            <a:spLocks noGrp="1"/>
          </p:cNvSpPr>
          <p:nvPr>
            <p:ph type="body" idx="1"/>
          </p:nvPr>
        </p:nvSpPr>
        <p:spPr>
          <a:xfrm>
            <a:off x="1065214" y="1752600"/>
            <a:ext cx="10058400" cy="4229100"/>
          </a:xfrm>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0"/>
              </a:spcBef>
              <a:spcAft>
                <a:spcPts val="0"/>
              </a:spcAft>
              <a:buClr>
                <a:srgbClr val="9A5315"/>
              </a:buClr>
              <a:buSzPts val="2400"/>
              <a:buChar char="•"/>
            </a:pPr>
            <a:r>
              <a:rPr lang="da-DK"/>
              <a:t>Sted: Hedelandet Naturpark ved Roskilde</a:t>
            </a:r>
            <a:endParaRPr/>
          </a:p>
          <a:p>
            <a:pPr marL="347472" lvl="0" indent="-347472" algn="l" rtl="0">
              <a:lnSpc>
                <a:spcPct val="100000"/>
              </a:lnSpc>
              <a:spcBef>
                <a:spcPts val="1800"/>
              </a:spcBef>
              <a:spcAft>
                <a:spcPts val="0"/>
              </a:spcAft>
              <a:buClr>
                <a:srgbClr val="9A5315"/>
              </a:buClr>
              <a:buSzPts val="2400"/>
              <a:buChar char="•"/>
            </a:pPr>
            <a:r>
              <a:rPr lang="da-DK"/>
              <a:t>Hvem deltager: DDS, KFUM, De grønne pigespejdere, Danske baptisk spejderkorps, Dansk spejderkorps Sydslesvig.</a:t>
            </a:r>
            <a:endParaRPr/>
          </a:p>
          <a:p>
            <a:pPr marL="347472" lvl="0" indent="-347472" algn="l" rtl="0">
              <a:lnSpc>
                <a:spcPct val="100000"/>
              </a:lnSpc>
              <a:spcBef>
                <a:spcPts val="1800"/>
              </a:spcBef>
              <a:spcAft>
                <a:spcPts val="0"/>
              </a:spcAft>
              <a:buClr>
                <a:srgbClr val="9A5315"/>
              </a:buClr>
              <a:buSzPts val="2400"/>
              <a:buChar char="•"/>
            </a:pPr>
            <a:r>
              <a:rPr lang="da-DK"/>
              <a:t>Forventet deltagerantal: 40.000 danske og internationale deltagere.</a:t>
            </a:r>
            <a:endParaRPr/>
          </a:p>
          <a:p>
            <a:pPr marL="347472" lvl="0" indent="-347472" algn="l" rtl="0">
              <a:lnSpc>
                <a:spcPct val="100000"/>
              </a:lnSpc>
              <a:spcBef>
                <a:spcPts val="1800"/>
              </a:spcBef>
              <a:spcAft>
                <a:spcPts val="0"/>
              </a:spcAft>
              <a:buClr>
                <a:srgbClr val="9A5315"/>
              </a:buClr>
              <a:buSzPts val="2400"/>
              <a:buChar char="•"/>
            </a:pPr>
            <a:r>
              <a:rPr lang="da-DK"/>
              <a:t>Lejren er inddelt i 4 underlejre: Underlejr Høje-Tåstrup, Underlejr Greve, Underlejr Roskilde og underlejr Hedeland</a:t>
            </a:r>
            <a:endParaRPr/>
          </a:p>
          <a:p>
            <a:pPr marL="347472" lvl="0" indent="-347472" algn="l" rtl="0">
              <a:lnSpc>
                <a:spcPct val="100000"/>
              </a:lnSpc>
              <a:spcBef>
                <a:spcPts val="1800"/>
              </a:spcBef>
              <a:spcAft>
                <a:spcPts val="0"/>
              </a:spcAft>
              <a:buClr>
                <a:srgbClr val="9A5315"/>
              </a:buClr>
              <a:buSzPts val="2400"/>
              <a:buChar char="•"/>
            </a:pPr>
            <a:r>
              <a:rPr lang="da-DK"/>
              <a:t>Lejrens tema: Fælles om fremtiden</a:t>
            </a:r>
            <a:endParaRPr/>
          </a:p>
          <a:p>
            <a:pPr marL="347472" lvl="0" indent="-347472" algn="l" rtl="0">
              <a:lnSpc>
                <a:spcPct val="100000"/>
              </a:lnSpc>
              <a:spcBef>
                <a:spcPts val="1800"/>
              </a:spcBef>
              <a:spcAft>
                <a:spcPts val="0"/>
              </a:spcAft>
              <a:buClr>
                <a:srgbClr val="9A5315"/>
              </a:buClr>
              <a:buSzPts val="2400"/>
              <a:buChar char="•"/>
            </a:pPr>
            <a:r>
              <a:rPr lang="da-DK"/>
              <a:t>Vi ved endnu hvor vi skal ligge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1066800" y="353975"/>
            <a:ext cx="10058400" cy="12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da-DK"/>
              <a:t>Lejrpladsen</a:t>
            </a:r>
            <a:endParaRPr/>
          </a:p>
        </p:txBody>
      </p:sp>
      <p:sp>
        <p:nvSpPr>
          <p:cNvPr id="246" name="Google Shape;246;p3"/>
          <p:cNvSpPr txBox="1">
            <a:spLocks noGrp="1"/>
          </p:cNvSpPr>
          <p:nvPr>
            <p:ph type="body" idx="2"/>
          </p:nvPr>
        </p:nvSpPr>
        <p:spPr>
          <a:xfrm>
            <a:off x="6172200" y="1825625"/>
            <a:ext cx="4951414" cy="4187952"/>
          </a:xfrm>
          <a:prstGeom prst="rect">
            <a:avLst/>
          </a:prstGeom>
          <a:noFill/>
          <a:ln>
            <a:noFill/>
          </a:ln>
        </p:spPr>
        <p:txBody>
          <a:bodyPr spcFirstLastPara="1" wrap="square" lIns="91425" tIns="45700" rIns="91425" bIns="45700" anchor="t" anchorCtr="0">
            <a:normAutofit/>
          </a:bodyPr>
          <a:lstStyle/>
          <a:p>
            <a:pPr marL="347472" lvl="0" indent="-195072" algn="l" rtl="0">
              <a:lnSpc>
                <a:spcPct val="100000"/>
              </a:lnSpc>
              <a:spcBef>
                <a:spcPts val="0"/>
              </a:spcBef>
              <a:spcAft>
                <a:spcPts val="0"/>
              </a:spcAft>
              <a:buClr>
                <a:schemeClr val="dk1"/>
              </a:buClr>
              <a:buSzPts val="2400"/>
              <a:buNone/>
            </a:pPr>
            <a:endParaRPr/>
          </a:p>
        </p:txBody>
      </p:sp>
      <p:pic>
        <p:nvPicPr>
          <p:cNvPr id="247" name="Google Shape;247;p3"/>
          <p:cNvPicPr preferRelativeResize="0"/>
          <p:nvPr/>
        </p:nvPicPr>
        <p:blipFill rotWithShape="1">
          <a:blip r:embed="rId3">
            <a:alphaModFix/>
          </a:blip>
          <a:srcRect l="46802" t="21620" r="16700" b="48967"/>
          <a:stretch/>
        </p:blipFill>
        <p:spPr>
          <a:xfrm>
            <a:off x="5677500" y="935100"/>
            <a:ext cx="6261776" cy="5045225"/>
          </a:xfrm>
          <a:prstGeom prst="rect">
            <a:avLst/>
          </a:prstGeom>
          <a:noFill/>
          <a:ln>
            <a:noFill/>
          </a:ln>
        </p:spPr>
      </p:pic>
      <p:sp>
        <p:nvSpPr>
          <p:cNvPr id="248" name="Google Shape;248;p3"/>
          <p:cNvSpPr txBox="1">
            <a:spLocks noGrp="1"/>
          </p:cNvSpPr>
          <p:nvPr>
            <p:ph type="body" idx="2"/>
          </p:nvPr>
        </p:nvSpPr>
        <p:spPr>
          <a:xfrm>
            <a:off x="-41425" y="1928900"/>
            <a:ext cx="4951500" cy="4188000"/>
          </a:xfrm>
          <a:prstGeom prst="rect">
            <a:avLst/>
          </a:prstGeom>
          <a:noFill/>
          <a:ln>
            <a:noFill/>
          </a:ln>
        </p:spPr>
        <p:txBody>
          <a:bodyPr spcFirstLastPara="1" wrap="square" lIns="91425" tIns="45700" rIns="91425" bIns="45700" anchor="t" anchorCtr="0">
            <a:normAutofit/>
          </a:bodyPr>
          <a:lstStyle/>
          <a:p>
            <a:pPr marL="347472" lvl="0" indent="-195072" algn="l" rtl="0">
              <a:lnSpc>
                <a:spcPct val="100000"/>
              </a:lnSpc>
              <a:spcBef>
                <a:spcPts val="0"/>
              </a:spcBef>
              <a:spcAft>
                <a:spcPts val="0"/>
              </a:spcAft>
              <a:buClr>
                <a:schemeClr val="dk1"/>
              </a:buClr>
              <a:buSzPts val="2400"/>
              <a:buNone/>
            </a:pPr>
            <a:endParaRPr/>
          </a:p>
        </p:txBody>
      </p:sp>
      <p:pic>
        <p:nvPicPr>
          <p:cNvPr id="249" name="Google Shape;249;p3"/>
          <p:cNvPicPr preferRelativeResize="0"/>
          <p:nvPr/>
        </p:nvPicPr>
        <p:blipFill rotWithShape="1">
          <a:blip r:embed="rId3">
            <a:alphaModFix/>
          </a:blip>
          <a:srcRect r="16701" b="5204"/>
          <a:stretch/>
        </p:blipFill>
        <p:spPr>
          <a:xfrm>
            <a:off x="-216075" y="316213"/>
            <a:ext cx="5736351" cy="6541074"/>
          </a:xfrm>
          <a:prstGeom prst="rect">
            <a:avLst/>
          </a:prstGeom>
          <a:noFill/>
          <a:ln>
            <a:noFill/>
          </a:ln>
        </p:spPr>
      </p:pic>
      <p:sp>
        <p:nvSpPr>
          <p:cNvPr id="250" name="Google Shape;250;p3"/>
          <p:cNvSpPr/>
          <p:nvPr/>
        </p:nvSpPr>
        <p:spPr>
          <a:xfrm>
            <a:off x="8068450" y="3906575"/>
            <a:ext cx="836400" cy="639600"/>
          </a:xfrm>
          <a:prstGeom prst="ellipse">
            <a:avLst/>
          </a:pr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txBox="1"/>
          <p:nvPr/>
        </p:nvSpPr>
        <p:spPr>
          <a:xfrm>
            <a:off x="8255400" y="4221425"/>
            <a:ext cx="698700" cy="400200"/>
          </a:xfrm>
          <a:prstGeom prst="rect">
            <a:avLst/>
          </a:prstGeom>
          <a:solidFill>
            <a:srgbClr val="00FF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Scene</a:t>
            </a:r>
            <a:endParaRPr>
              <a:latin typeface="Quattrocento Sans"/>
              <a:ea typeface="Quattrocento Sans"/>
              <a:cs typeface="Quattrocento Sans"/>
              <a:sym typeface="Quattrocento Sans"/>
            </a:endParaRPr>
          </a:p>
        </p:txBody>
      </p:sp>
      <p:sp>
        <p:nvSpPr>
          <p:cNvPr id="252" name="Google Shape;252;p3"/>
          <p:cNvSpPr/>
          <p:nvPr/>
        </p:nvSpPr>
        <p:spPr>
          <a:xfrm>
            <a:off x="8255400" y="1682875"/>
            <a:ext cx="1072500" cy="1746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txBox="1"/>
          <p:nvPr/>
        </p:nvSpPr>
        <p:spPr>
          <a:xfrm>
            <a:off x="8432525" y="2017425"/>
            <a:ext cx="1210200" cy="400200"/>
          </a:xfrm>
          <a:prstGeom prst="rect">
            <a:avLst/>
          </a:prstGeom>
          <a:solidFill>
            <a:srgbClr val="FF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Roskilde</a:t>
            </a:r>
            <a:endParaRPr>
              <a:latin typeface="Quattrocento Sans"/>
              <a:ea typeface="Quattrocento Sans"/>
              <a:cs typeface="Quattrocento Sans"/>
              <a:sym typeface="Quattrocento Sans"/>
            </a:endParaRPr>
          </a:p>
        </p:txBody>
      </p:sp>
      <p:sp>
        <p:nvSpPr>
          <p:cNvPr id="254" name="Google Shape;254;p3"/>
          <p:cNvSpPr/>
          <p:nvPr/>
        </p:nvSpPr>
        <p:spPr>
          <a:xfrm>
            <a:off x="9534450" y="3070225"/>
            <a:ext cx="836400" cy="2322000"/>
          </a:xfrm>
          <a:prstGeom prst="snip2SameRect">
            <a:avLst>
              <a:gd name="adj1" fmla="val 16667"/>
              <a:gd name="adj2" fmla="val 0"/>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9918250" y="2371625"/>
            <a:ext cx="511800" cy="688800"/>
          </a:xfrm>
          <a:prstGeom prst="snip2SameRect">
            <a:avLst>
              <a:gd name="adj1" fmla="val 16667"/>
              <a:gd name="adj2" fmla="val 0"/>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txBox="1"/>
          <p:nvPr/>
        </p:nvSpPr>
        <p:spPr>
          <a:xfrm>
            <a:off x="9780500" y="2991500"/>
            <a:ext cx="1003500" cy="615600"/>
          </a:xfrm>
          <a:prstGeom prst="rect">
            <a:avLst/>
          </a:prstGeom>
          <a:solidFill>
            <a:srgbClr val="00FFFF"/>
          </a:solid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Høje- Taastrup</a:t>
            </a:r>
            <a:endParaRPr>
              <a:latin typeface="Quattrocento Sans"/>
              <a:ea typeface="Quattrocento Sans"/>
              <a:cs typeface="Quattrocento Sans"/>
              <a:sym typeface="Quattrocento Sans"/>
            </a:endParaRPr>
          </a:p>
        </p:txBody>
      </p:sp>
      <p:sp>
        <p:nvSpPr>
          <p:cNvPr id="257" name="Google Shape;257;p3"/>
          <p:cNvSpPr/>
          <p:nvPr/>
        </p:nvSpPr>
        <p:spPr>
          <a:xfrm>
            <a:off x="8304600" y="5195525"/>
            <a:ext cx="698700" cy="492000"/>
          </a:xfrm>
          <a:prstGeom prst="corner">
            <a:avLst>
              <a:gd name="adj1" fmla="val 50000"/>
              <a:gd name="adj2" fmla="val 50000"/>
            </a:avLst>
          </a:prstGeom>
          <a:no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txBox="1"/>
          <p:nvPr/>
        </p:nvSpPr>
        <p:spPr>
          <a:xfrm>
            <a:off x="8639225" y="5549700"/>
            <a:ext cx="1141200" cy="400200"/>
          </a:xfrm>
          <a:prstGeom prst="rect">
            <a:avLst/>
          </a:prstGeom>
          <a:solidFill>
            <a:srgbClr val="FF00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Spejdertorv</a:t>
            </a:r>
            <a:endParaRPr>
              <a:latin typeface="Quattrocento Sans"/>
              <a:ea typeface="Quattrocento Sans"/>
              <a:cs typeface="Quattrocento Sans"/>
              <a:sym typeface="Quattrocento Sans"/>
            </a:endParaRPr>
          </a:p>
        </p:txBody>
      </p:sp>
      <p:sp>
        <p:nvSpPr>
          <p:cNvPr id="259" name="Google Shape;259;p3"/>
          <p:cNvSpPr/>
          <p:nvPr/>
        </p:nvSpPr>
        <p:spPr>
          <a:xfrm>
            <a:off x="5677500" y="4713400"/>
            <a:ext cx="1899000" cy="905100"/>
          </a:xfrm>
          <a:prstGeom prst="rect">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txBox="1"/>
          <p:nvPr/>
        </p:nvSpPr>
        <p:spPr>
          <a:xfrm>
            <a:off x="6238350" y="5028250"/>
            <a:ext cx="836400" cy="400200"/>
          </a:xfrm>
          <a:prstGeom prst="rect">
            <a:avLst/>
          </a:prstGeom>
          <a:solidFill>
            <a:srgbClr val="FFD96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Greve</a:t>
            </a:r>
            <a:endParaRPr>
              <a:latin typeface="Quattrocento Sans"/>
              <a:ea typeface="Quattrocento Sans"/>
              <a:cs typeface="Quattrocento Sans"/>
              <a:sym typeface="Quattrocento Sans"/>
            </a:endParaRPr>
          </a:p>
        </p:txBody>
      </p:sp>
      <p:sp>
        <p:nvSpPr>
          <p:cNvPr id="261" name="Google Shape;261;p3"/>
          <p:cNvSpPr/>
          <p:nvPr/>
        </p:nvSpPr>
        <p:spPr>
          <a:xfrm>
            <a:off x="7350200" y="5795700"/>
            <a:ext cx="354300" cy="777300"/>
          </a:xfrm>
          <a:prstGeom prst="rect">
            <a:avLst/>
          </a:prstGeom>
          <a:no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7704500" y="6266025"/>
            <a:ext cx="1072500" cy="334500"/>
          </a:xfrm>
          <a:prstGeom prst="rect">
            <a:avLst/>
          </a:prstGeom>
          <a:no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txBox="1"/>
          <p:nvPr/>
        </p:nvSpPr>
        <p:spPr>
          <a:xfrm>
            <a:off x="7468250" y="6327025"/>
            <a:ext cx="1643100" cy="615600"/>
          </a:xfrm>
          <a:prstGeom prst="rect">
            <a:avLst/>
          </a:prstGeom>
          <a:solidFill>
            <a:srgbClr val="99999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Underlejr Hedelandet</a:t>
            </a:r>
            <a:endParaRPr>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
          <p:cNvSpPr txBox="1">
            <a:spLocks noGrp="1"/>
          </p:cNvSpPr>
          <p:nvPr>
            <p:ph type="title"/>
          </p:nvPr>
        </p:nvSpPr>
        <p:spPr>
          <a:xfrm>
            <a:off x="1142999" y="167640"/>
            <a:ext cx="10058402" cy="12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da-DK"/>
              <a:t>Praktiske informationer</a:t>
            </a:r>
            <a:endParaRPr/>
          </a:p>
        </p:txBody>
      </p:sp>
      <p:sp>
        <p:nvSpPr>
          <p:cNvPr id="269" name="Google Shape;269;p4"/>
          <p:cNvSpPr txBox="1">
            <a:spLocks noGrp="1"/>
          </p:cNvSpPr>
          <p:nvPr>
            <p:ph type="body" idx="1"/>
          </p:nvPr>
        </p:nvSpPr>
        <p:spPr>
          <a:xfrm>
            <a:off x="1065212" y="1825625"/>
            <a:ext cx="4954588" cy="4187952"/>
          </a:xfrm>
          <a:prstGeom prst="rect">
            <a:avLst/>
          </a:prstGeom>
          <a:noFill/>
          <a:ln>
            <a:noFill/>
          </a:ln>
        </p:spPr>
        <p:txBody>
          <a:bodyPr spcFirstLastPara="1" wrap="square" lIns="91425" tIns="45700" rIns="91425" bIns="45700" anchor="t" anchorCtr="0">
            <a:normAutofit/>
          </a:bodyPr>
          <a:lstStyle/>
          <a:p>
            <a:pPr marL="347472" lvl="0" indent="-347472" algn="l" rtl="0">
              <a:lnSpc>
                <a:spcPct val="100000"/>
              </a:lnSpc>
              <a:spcBef>
                <a:spcPts val="0"/>
              </a:spcBef>
              <a:spcAft>
                <a:spcPts val="0"/>
              </a:spcAft>
              <a:buClr>
                <a:srgbClr val="9A5315"/>
              </a:buClr>
              <a:buSzPts val="2400"/>
              <a:buChar char="•"/>
            </a:pPr>
            <a:r>
              <a:rPr lang="da-DK"/>
              <a:t>Familiespejd dag: Fredag d. 29. juli til lørdag d. 30. juli</a:t>
            </a:r>
            <a:endParaRPr/>
          </a:p>
          <a:p>
            <a:pPr marL="347472" lvl="0" indent="-347472" algn="l" rtl="0">
              <a:lnSpc>
                <a:spcPct val="100000"/>
              </a:lnSpc>
              <a:spcBef>
                <a:spcPts val="1800"/>
              </a:spcBef>
              <a:spcAft>
                <a:spcPts val="0"/>
              </a:spcAft>
              <a:buClr>
                <a:srgbClr val="9A5315"/>
              </a:buClr>
              <a:buSzPts val="2400"/>
              <a:buChar char="•"/>
            </a:pPr>
            <a:r>
              <a:rPr lang="da-DK"/>
              <a:t>Mikro og minier: Afgang d.27. juli til 31.juli</a:t>
            </a:r>
            <a:endParaRPr/>
          </a:p>
          <a:p>
            <a:pPr marL="347472" lvl="0" indent="-347472" algn="l" rtl="0">
              <a:lnSpc>
                <a:spcPct val="100000"/>
              </a:lnSpc>
              <a:spcBef>
                <a:spcPts val="1800"/>
              </a:spcBef>
              <a:spcAft>
                <a:spcPts val="0"/>
              </a:spcAft>
              <a:buClr>
                <a:srgbClr val="9A5315"/>
              </a:buClr>
              <a:buSzPts val="2400"/>
              <a:buChar char="•"/>
            </a:pPr>
            <a:r>
              <a:rPr lang="da-DK"/>
              <a:t>Junior, trop og klan: Afgang d. 23. juli til d. 31. juli</a:t>
            </a:r>
            <a:endParaRPr/>
          </a:p>
          <a:p>
            <a:pPr marL="347472" lvl="0" indent="-195072" algn="l" rtl="0">
              <a:lnSpc>
                <a:spcPct val="100000"/>
              </a:lnSpc>
              <a:spcBef>
                <a:spcPts val="1800"/>
              </a:spcBef>
              <a:spcAft>
                <a:spcPts val="0"/>
              </a:spcAft>
              <a:buClr>
                <a:srgbClr val="9A5315"/>
              </a:buClr>
              <a:buSzPts val="2400"/>
              <a:buNone/>
            </a:pPr>
            <a:endParaRPr/>
          </a:p>
        </p:txBody>
      </p:sp>
      <p:sp>
        <p:nvSpPr>
          <p:cNvPr id="270" name="Google Shape;270;p4"/>
          <p:cNvSpPr txBox="1">
            <a:spLocks noGrp="1"/>
          </p:cNvSpPr>
          <p:nvPr>
            <p:ph type="body" idx="2"/>
          </p:nvPr>
        </p:nvSpPr>
        <p:spPr>
          <a:xfrm>
            <a:off x="6725991" y="1606684"/>
            <a:ext cx="4951414" cy="4187952"/>
          </a:xfrm>
          <a:prstGeom prst="rect">
            <a:avLst/>
          </a:prstGeom>
          <a:noFill/>
          <a:ln>
            <a:noFill/>
          </a:ln>
        </p:spPr>
        <p:txBody>
          <a:bodyPr spcFirstLastPara="1" wrap="square" lIns="91425" tIns="45700" rIns="91425" bIns="45700" anchor="t" anchorCtr="0">
            <a:normAutofit/>
          </a:bodyPr>
          <a:lstStyle/>
          <a:p>
            <a:pPr marL="347472" lvl="0" indent="-195072" algn="l" rtl="0">
              <a:lnSpc>
                <a:spcPct val="100000"/>
              </a:lnSpc>
              <a:spcBef>
                <a:spcPts val="1800"/>
              </a:spcBef>
              <a:spcAft>
                <a:spcPts val="0"/>
              </a:spcAft>
              <a:buClr>
                <a:schemeClr val="dk1"/>
              </a:buClr>
              <a:buSzPts val="2400"/>
              <a:buNone/>
            </a:pPr>
            <a:endParaRPr/>
          </a:p>
          <a:p>
            <a:pPr marL="347472" lvl="0" indent="-347472" algn="l" rtl="0">
              <a:lnSpc>
                <a:spcPct val="100000"/>
              </a:lnSpc>
              <a:spcBef>
                <a:spcPts val="1800"/>
              </a:spcBef>
              <a:spcAft>
                <a:spcPts val="0"/>
              </a:spcAft>
              <a:buClr>
                <a:schemeClr val="dk1"/>
              </a:buClr>
              <a:buSzPts val="2400"/>
              <a:buChar char="•"/>
            </a:pPr>
            <a:r>
              <a:rPr lang="da-DK"/>
              <a:t>Tilmelding inde på vores hjemmeside når vi kommer tættere på</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title"/>
          </p:nvPr>
        </p:nvSpPr>
        <p:spPr>
          <a:xfrm>
            <a:off x="4089879" y="1223493"/>
            <a:ext cx="7209463" cy="1828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4D290A"/>
              </a:buClr>
              <a:buSzPct val="100000"/>
              <a:buFont typeface="Quattrocento Sans"/>
              <a:buNone/>
            </a:pPr>
            <a:r>
              <a:rPr lang="da-DK"/>
              <a:t>Praktisk i fht. forældredag:</a:t>
            </a:r>
            <a:br>
              <a:rPr lang="da-DK"/>
            </a:br>
            <a:endParaRPr/>
          </a:p>
        </p:txBody>
      </p:sp>
      <p:sp>
        <p:nvSpPr>
          <p:cNvPr id="276" name="Google Shape;276;p5"/>
          <p:cNvSpPr txBox="1">
            <a:spLocks noGrp="1"/>
          </p:cNvSpPr>
          <p:nvPr>
            <p:ph type="body" idx="1"/>
          </p:nvPr>
        </p:nvSpPr>
        <p:spPr>
          <a:xfrm>
            <a:off x="4265600" y="2647123"/>
            <a:ext cx="7033800" cy="2787900"/>
          </a:xfrm>
          <a:prstGeom prst="rect">
            <a:avLst/>
          </a:prstGeom>
          <a:noFill/>
          <a:ln>
            <a:noFill/>
          </a:ln>
        </p:spPr>
        <p:txBody>
          <a:bodyPr spcFirstLastPara="1" wrap="square" lIns="91425" tIns="45700" rIns="91425" bIns="45700" anchor="t" anchorCtr="0">
            <a:normAutofit fontScale="55000" lnSpcReduction="20000"/>
          </a:bodyPr>
          <a:lstStyle/>
          <a:p>
            <a:pPr marL="342900" lvl="0" indent="-336232" algn="l" rtl="0">
              <a:lnSpc>
                <a:spcPct val="100000"/>
              </a:lnSpc>
              <a:spcBef>
                <a:spcPts val="0"/>
              </a:spcBef>
              <a:spcAft>
                <a:spcPts val="0"/>
              </a:spcAft>
              <a:buClr>
                <a:schemeClr val="dk1"/>
              </a:buClr>
              <a:buSzPct val="100000"/>
              <a:buFont typeface="Arial"/>
              <a:buChar char="•"/>
            </a:pPr>
            <a:r>
              <a:rPr lang="da-DK" sz="2900"/>
              <a:t>I gruppen har vi valgt, at det bliver d. 29. juli mellem kl. 12 til 17.</a:t>
            </a:r>
            <a:endParaRPr sz="2900"/>
          </a:p>
          <a:p>
            <a:pPr marL="342900" lvl="0" indent="-234950" algn="l" rtl="0">
              <a:lnSpc>
                <a:spcPct val="100000"/>
              </a:lnSpc>
              <a:spcBef>
                <a:spcPts val="0"/>
              </a:spcBef>
              <a:spcAft>
                <a:spcPts val="0"/>
              </a:spcAft>
              <a:buClr>
                <a:schemeClr val="dk1"/>
              </a:buClr>
              <a:buSzPct val="68965"/>
              <a:buFont typeface="Arial"/>
              <a:buNone/>
            </a:pPr>
            <a:endParaRPr sz="2900"/>
          </a:p>
          <a:p>
            <a:pPr marL="342900" lvl="0" indent="-336232" algn="l" rtl="0">
              <a:lnSpc>
                <a:spcPct val="100000"/>
              </a:lnSpc>
              <a:spcBef>
                <a:spcPts val="0"/>
              </a:spcBef>
              <a:spcAft>
                <a:spcPts val="0"/>
              </a:spcAft>
              <a:buClr>
                <a:schemeClr val="dk1"/>
              </a:buClr>
              <a:buSzPct val="100000"/>
              <a:buFont typeface="Arial"/>
              <a:buChar char="•"/>
            </a:pPr>
            <a:r>
              <a:rPr lang="da-DK" sz="2900"/>
              <a:t>Obs på at spejderne kan være på aktiviteter den dag. </a:t>
            </a:r>
            <a:endParaRPr sz="2900"/>
          </a:p>
          <a:p>
            <a:pPr marL="342900" lvl="0" indent="-234950" algn="l" rtl="0">
              <a:lnSpc>
                <a:spcPct val="100000"/>
              </a:lnSpc>
              <a:spcBef>
                <a:spcPts val="0"/>
              </a:spcBef>
              <a:spcAft>
                <a:spcPts val="0"/>
              </a:spcAft>
              <a:buClr>
                <a:schemeClr val="dk1"/>
              </a:buClr>
              <a:buSzPct val="68965"/>
              <a:buFont typeface="Arial"/>
              <a:buNone/>
            </a:pPr>
            <a:endParaRPr sz="2900"/>
          </a:p>
          <a:p>
            <a:pPr marL="342900" lvl="0" indent="-336232" algn="l" rtl="0">
              <a:lnSpc>
                <a:spcPct val="100000"/>
              </a:lnSpc>
              <a:spcBef>
                <a:spcPts val="0"/>
              </a:spcBef>
              <a:spcAft>
                <a:spcPts val="0"/>
              </a:spcAft>
              <a:buClr>
                <a:schemeClr val="dk1"/>
              </a:buClr>
              <a:buSzPct val="100000"/>
              <a:buFont typeface="Arial"/>
              <a:buChar char="•"/>
            </a:pPr>
            <a:r>
              <a:rPr lang="da-DK" sz="2900"/>
              <a:t>Parkering uden for lejren. P-billet kan købes i web shop (Nærmer info følger)</a:t>
            </a:r>
            <a:endParaRPr sz="2900"/>
          </a:p>
          <a:p>
            <a:pPr marL="342900" lvl="0" indent="-234950" algn="l" rtl="0">
              <a:lnSpc>
                <a:spcPct val="100000"/>
              </a:lnSpc>
              <a:spcBef>
                <a:spcPts val="0"/>
              </a:spcBef>
              <a:spcAft>
                <a:spcPts val="0"/>
              </a:spcAft>
              <a:buClr>
                <a:schemeClr val="dk1"/>
              </a:buClr>
              <a:buSzPct val="68965"/>
              <a:buFont typeface="Arial"/>
              <a:buNone/>
            </a:pPr>
            <a:endParaRPr sz="2900"/>
          </a:p>
          <a:p>
            <a:pPr marL="342900" lvl="0" indent="-336232" algn="l" rtl="0">
              <a:lnSpc>
                <a:spcPct val="100000"/>
              </a:lnSpc>
              <a:spcBef>
                <a:spcPts val="0"/>
              </a:spcBef>
              <a:spcAft>
                <a:spcPts val="0"/>
              </a:spcAft>
              <a:buClr>
                <a:schemeClr val="dk1"/>
              </a:buClr>
              <a:buSzPct val="100000"/>
              <a:buFont typeface="Arial"/>
              <a:buChar char="•"/>
            </a:pPr>
            <a:r>
              <a:rPr lang="da-DK" sz="2900"/>
              <a:t>Vores lejrplads vil være bemandet af ledere i tidsrummet.</a:t>
            </a:r>
            <a:endParaRPr sz="2900"/>
          </a:p>
          <a:p>
            <a:pPr marL="342900" lvl="0" indent="-234950" algn="l" rtl="0">
              <a:lnSpc>
                <a:spcPct val="100000"/>
              </a:lnSpc>
              <a:spcBef>
                <a:spcPts val="0"/>
              </a:spcBef>
              <a:spcAft>
                <a:spcPts val="0"/>
              </a:spcAft>
              <a:buClr>
                <a:schemeClr val="dk1"/>
              </a:buClr>
              <a:buSzPct val="68965"/>
              <a:buFont typeface="Arial"/>
              <a:buNone/>
            </a:pPr>
            <a:endParaRPr sz="2900"/>
          </a:p>
          <a:p>
            <a:pPr marL="342900" lvl="0" indent="-336232" algn="l" rtl="0">
              <a:lnSpc>
                <a:spcPct val="100000"/>
              </a:lnSpc>
              <a:spcBef>
                <a:spcPts val="0"/>
              </a:spcBef>
              <a:spcAft>
                <a:spcPts val="0"/>
              </a:spcAft>
              <a:buClr>
                <a:schemeClr val="dk1"/>
              </a:buClr>
              <a:buSzPct val="100000"/>
              <a:buFont typeface="Arial"/>
              <a:buChar char="•"/>
            </a:pPr>
            <a:r>
              <a:rPr lang="da-DK" sz="2900"/>
              <a:t>Afsked med forældre.</a:t>
            </a:r>
            <a:endParaRPr sz="2900"/>
          </a:p>
          <a:p>
            <a:pPr marL="342900" lvl="0" indent="-234950" algn="l" rtl="0">
              <a:lnSpc>
                <a:spcPct val="100000"/>
              </a:lnSpc>
              <a:spcBef>
                <a:spcPts val="0"/>
              </a:spcBef>
              <a:spcAft>
                <a:spcPts val="0"/>
              </a:spcAft>
              <a:buClr>
                <a:schemeClr val="dk1"/>
              </a:buClr>
              <a:buSzPct val="68965"/>
              <a:buFont typeface="Arial"/>
              <a:buNone/>
            </a:pPr>
            <a:endParaRPr sz="2900"/>
          </a:p>
          <a:p>
            <a:pPr marL="342900" lvl="0" indent="-234950" algn="l" rtl="0">
              <a:lnSpc>
                <a:spcPct val="100000"/>
              </a:lnSpc>
              <a:spcBef>
                <a:spcPts val="0"/>
              </a:spcBef>
              <a:spcAft>
                <a:spcPts val="0"/>
              </a:spcAft>
              <a:buClr>
                <a:schemeClr val="dk1"/>
              </a:buClr>
              <a:buSzPct val="100000"/>
              <a:buFont typeface="Arial"/>
              <a:buNone/>
            </a:pPr>
            <a:endParaRPr sz="2000"/>
          </a:p>
          <a:p>
            <a:pPr marL="342900" lvl="0" indent="-234950" algn="l" rtl="0">
              <a:lnSpc>
                <a:spcPct val="100000"/>
              </a:lnSpc>
              <a:spcBef>
                <a:spcPts val="0"/>
              </a:spcBef>
              <a:spcAft>
                <a:spcPts val="0"/>
              </a:spcAft>
              <a:buClr>
                <a:schemeClr val="dk1"/>
              </a:buClr>
              <a:buSzPct val="100000"/>
              <a:buFont typeface="Arial"/>
              <a:buNone/>
            </a:pPr>
            <a:endParaRPr sz="2000"/>
          </a:p>
          <a:p>
            <a:pPr marL="342900" lvl="0" indent="-234950" algn="l" rtl="0">
              <a:lnSpc>
                <a:spcPct val="100000"/>
              </a:lnSpc>
              <a:spcBef>
                <a:spcPts val="0"/>
              </a:spcBef>
              <a:spcAft>
                <a:spcPts val="0"/>
              </a:spcAft>
              <a:buClr>
                <a:schemeClr val="dk1"/>
              </a:buClr>
              <a:buSzPct val="100000"/>
              <a:buFont typeface="Arial"/>
              <a:buNone/>
            </a:pPr>
            <a:endParaRPr sz="2000"/>
          </a:p>
          <a:p>
            <a:pPr marL="342900" lvl="0" indent="-234950" algn="l" rtl="0">
              <a:lnSpc>
                <a:spcPct val="100000"/>
              </a:lnSpc>
              <a:spcBef>
                <a:spcPts val="0"/>
              </a:spcBef>
              <a:spcAft>
                <a:spcPts val="0"/>
              </a:spcAft>
              <a:buClr>
                <a:schemeClr val="dk1"/>
              </a:buClr>
              <a:buSzPct val="100000"/>
              <a:buFont typeface="Arial"/>
              <a:buNone/>
            </a:pP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
          <p:cNvSpPr txBox="1">
            <a:spLocks noGrp="1"/>
          </p:cNvSpPr>
          <p:nvPr>
            <p:ph type="title"/>
          </p:nvPr>
        </p:nvSpPr>
        <p:spPr>
          <a:xfrm>
            <a:off x="122225" y="275300"/>
            <a:ext cx="10058400" cy="12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D290A"/>
              </a:buClr>
              <a:buSzPts val="3600"/>
              <a:buFont typeface="Quattrocento Sans"/>
              <a:buNone/>
            </a:pPr>
            <a:r>
              <a:rPr lang="da-DK"/>
              <a:t>Lejrens overordnet </a:t>
            </a:r>
            <a:endParaRPr/>
          </a:p>
          <a:p>
            <a:pPr marL="0" lvl="0" indent="0" algn="l" rtl="0">
              <a:lnSpc>
                <a:spcPct val="90000"/>
              </a:lnSpc>
              <a:spcBef>
                <a:spcPts val="0"/>
              </a:spcBef>
              <a:spcAft>
                <a:spcPts val="0"/>
              </a:spcAft>
              <a:buClr>
                <a:srgbClr val="4D290A"/>
              </a:buClr>
              <a:buSzPts val="3600"/>
              <a:buFont typeface="Quattrocento Sans"/>
              <a:buNone/>
            </a:pPr>
            <a:r>
              <a:rPr lang="da-DK"/>
              <a:t>program -Uddrag</a:t>
            </a:r>
            <a:endParaRPr/>
          </a:p>
        </p:txBody>
      </p:sp>
      <p:sp>
        <p:nvSpPr>
          <p:cNvPr id="282" name="Google Shape;282;p6"/>
          <p:cNvSpPr txBox="1"/>
          <p:nvPr/>
        </p:nvSpPr>
        <p:spPr>
          <a:xfrm>
            <a:off x="429875" y="3188325"/>
            <a:ext cx="310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a:latin typeface="Quattrocento Sans"/>
                <a:ea typeface="Quattrocento Sans"/>
                <a:cs typeface="Quattrocento Sans"/>
                <a:sym typeface="Quattrocento Sans"/>
              </a:rPr>
              <a:t>Dette bliver tilrettelagt alt efter spejdernes alder og aktiviteter.</a:t>
            </a:r>
            <a:endParaRPr>
              <a:latin typeface="Quattrocento Sans"/>
              <a:ea typeface="Quattrocento Sans"/>
              <a:cs typeface="Quattrocento Sans"/>
              <a:sym typeface="Quattrocento Sans"/>
            </a:endParaRPr>
          </a:p>
        </p:txBody>
      </p:sp>
      <p:pic>
        <p:nvPicPr>
          <p:cNvPr id="283" name="Google Shape;283;p6"/>
          <p:cNvPicPr preferRelativeResize="0"/>
          <p:nvPr/>
        </p:nvPicPr>
        <p:blipFill rotWithShape="1">
          <a:blip r:embed="rId3">
            <a:alphaModFix/>
          </a:blip>
          <a:srcRect t="12576" b="7621"/>
          <a:stretch/>
        </p:blipFill>
        <p:spPr>
          <a:xfrm>
            <a:off x="4108475" y="278513"/>
            <a:ext cx="988525" cy="6300974"/>
          </a:xfrm>
          <a:prstGeom prst="rect">
            <a:avLst/>
          </a:prstGeom>
          <a:noFill/>
          <a:ln>
            <a:noFill/>
          </a:ln>
        </p:spPr>
      </p:pic>
      <p:pic>
        <p:nvPicPr>
          <p:cNvPr id="284" name="Google Shape;284;p6"/>
          <p:cNvPicPr preferRelativeResize="0"/>
          <p:nvPr/>
        </p:nvPicPr>
        <p:blipFill rotWithShape="1">
          <a:blip r:embed="rId4">
            <a:alphaModFix/>
          </a:blip>
          <a:srcRect t="11910" b="7013"/>
          <a:stretch/>
        </p:blipFill>
        <p:spPr>
          <a:xfrm>
            <a:off x="5097000" y="278525"/>
            <a:ext cx="2448985" cy="6300974"/>
          </a:xfrm>
          <a:prstGeom prst="rect">
            <a:avLst/>
          </a:prstGeom>
          <a:noFill/>
          <a:ln>
            <a:noFill/>
          </a:ln>
        </p:spPr>
      </p:pic>
      <p:pic>
        <p:nvPicPr>
          <p:cNvPr id="285" name="Google Shape;285;p6"/>
          <p:cNvPicPr preferRelativeResize="0"/>
          <p:nvPr/>
        </p:nvPicPr>
        <p:blipFill rotWithShape="1">
          <a:blip r:embed="rId5">
            <a:alphaModFix/>
          </a:blip>
          <a:srcRect l="1652" t="11502" b="6456"/>
          <a:stretch/>
        </p:blipFill>
        <p:spPr>
          <a:xfrm>
            <a:off x="7545975" y="278513"/>
            <a:ext cx="3582875" cy="6300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18fb42d9eb_0_78"/>
          <p:cNvSpPr txBox="1">
            <a:spLocks noGrp="1"/>
          </p:cNvSpPr>
          <p:nvPr>
            <p:ph type="title"/>
          </p:nvPr>
        </p:nvSpPr>
        <p:spPr>
          <a:xfrm>
            <a:off x="1065212" y="304800"/>
            <a:ext cx="10058400" cy="1219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da-DK"/>
              <a:t>Eksempler på aktiviteter</a:t>
            </a:r>
            <a:endParaRPr/>
          </a:p>
        </p:txBody>
      </p:sp>
      <p:sp>
        <p:nvSpPr>
          <p:cNvPr id="292" name="Google Shape;292;g118fb42d9eb_0_78"/>
          <p:cNvSpPr txBox="1"/>
          <p:nvPr/>
        </p:nvSpPr>
        <p:spPr>
          <a:xfrm>
            <a:off x="1092375" y="2489700"/>
            <a:ext cx="2686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b="1">
                <a:latin typeface="Quattrocento Sans"/>
                <a:ea typeface="Quattrocento Sans"/>
                <a:cs typeface="Quattrocento Sans"/>
                <a:sym typeface="Quattrocento Sans"/>
              </a:rPr>
              <a:t>Det store mysterium</a:t>
            </a:r>
            <a:r>
              <a:rPr lang="da-DK">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da-DK">
                <a:latin typeface="Quattrocento Sans"/>
                <a:ea typeface="Quattrocento Sans"/>
                <a:cs typeface="Quattrocento Sans"/>
                <a:sym typeface="Quattrocento Sans"/>
              </a:rPr>
              <a:t>"Det Store Mysterium” er en totaloplevelse, hvor spejdernes sanser og de små grå udfordres, så de må tænke ud af boksen, og hvor deres fordomme måske udfordres, og de må gentænkte det, de troede, for hvad nu hvis alt ikke er, som det ser ud? </a:t>
            </a:r>
            <a:endParaRPr>
              <a:latin typeface="Quattrocento Sans"/>
              <a:ea typeface="Quattrocento Sans"/>
              <a:cs typeface="Quattrocento Sans"/>
              <a:sym typeface="Quattrocento Sans"/>
            </a:endParaRPr>
          </a:p>
        </p:txBody>
      </p:sp>
      <p:sp>
        <p:nvSpPr>
          <p:cNvPr id="293" name="Google Shape;293;g118fb42d9eb_0_78"/>
          <p:cNvSpPr txBox="1"/>
          <p:nvPr/>
        </p:nvSpPr>
        <p:spPr>
          <a:xfrm>
            <a:off x="8048775" y="1200725"/>
            <a:ext cx="35028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b="1">
                <a:latin typeface="Quattrocento Sans"/>
                <a:ea typeface="Quattrocento Sans"/>
                <a:cs typeface="Quattrocento Sans"/>
                <a:sym typeface="Quattrocento Sans"/>
              </a:rPr>
              <a:t>Timeglasset:</a:t>
            </a:r>
            <a:endParaRPr b="1">
              <a:latin typeface="Quattrocento Sans"/>
              <a:ea typeface="Quattrocento Sans"/>
              <a:cs typeface="Quattrocento Sans"/>
              <a:sym typeface="Quattrocento Sans"/>
            </a:endParaRPr>
          </a:p>
          <a:p>
            <a:pPr marL="0" lvl="0" indent="0" algn="l" rtl="0">
              <a:spcBef>
                <a:spcPts val="0"/>
              </a:spcBef>
              <a:spcAft>
                <a:spcPts val="0"/>
              </a:spcAft>
              <a:buNone/>
            </a:pPr>
            <a:endParaRPr b="1">
              <a:latin typeface="Quattrocento Sans"/>
              <a:ea typeface="Quattrocento Sans"/>
              <a:cs typeface="Quattrocento Sans"/>
              <a:sym typeface="Quattrocento Sans"/>
            </a:endParaRPr>
          </a:p>
          <a:p>
            <a:pPr marL="0" lvl="0" indent="0" algn="l" rtl="0">
              <a:spcBef>
                <a:spcPts val="0"/>
              </a:spcBef>
              <a:spcAft>
                <a:spcPts val="0"/>
              </a:spcAft>
              <a:buNone/>
            </a:pPr>
            <a:r>
              <a:rPr lang="da-DK">
                <a:latin typeface="Quattrocento Sans"/>
                <a:ea typeface="Quattrocento Sans"/>
                <a:cs typeface="Quattrocento Sans"/>
                <a:sym typeface="Quattrocento Sans"/>
              </a:rPr>
              <a:t>Timeglasset er et natløb som aldrig er set før. Her dyster patruljerne om at være den bedste patrulje, og ingen vil være er i tvivl om, hvem det er! I takt med at tiden går, falder patruljerne fra som sandkorn i et timeglas - efter 2 timer vil der hver time blive elimineret 10 patruljer, indtil der til sidst kun er 10 patruljer tilbage til finalen</a:t>
            </a:r>
            <a:endParaRPr>
              <a:latin typeface="Quattrocento Sans"/>
              <a:ea typeface="Quattrocento Sans"/>
              <a:cs typeface="Quattrocento Sans"/>
              <a:sym typeface="Quattrocento Sans"/>
            </a:endParaRPr>
          </a:p>
        </p:txBody>
      </p:sp>
      <p:sp>
        <p:nvSpPr>
          <p:cNvPr id="294" name="Google Shape;294;g118fb42d9eb_0_78"/>
          <p:cNvSpPr txBox="1"/>
          <p:nvPr/>
        </p:nvSpPr>
        <p:spPr>
          <a:xfrm>
            <a:off x="4408250" y="3540425"/>
            <a:ext cx="40242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DK" b="1">
                <a:latin typeface="Quattrocento Sans"/>
                <a:ea typeface="Quattrocento Sans"/>
                <a:cs typeface="Quattrocento Sans"/>
                <a:sym typeface="Quattrocento Sans"/>
              </a:rPr>
              <a:t>Ridderprøven: </a:t>
            </a:r>
            <a:endParaRPr b="1">
              <a:latin typeface="Quattrocento Sans"/>
              <a:ea typeface="Quattrocento Sans"/>
              <a:cs typeface="Quattrocento Sans"/>
              <a:sym typeface="Quattrocento Sans"/>
            </a:endParaRPr>
          </a:p>
          <a:p>
            <a:pPr marL="0" lvl="0" indent="0" algn="l" rtl="0">
              <a:spcBef>
                <a:spcPts val="0"/>
              </a:spcBef>
              <a:spcAft>
                <a:spcPts val="0"/>
              </a:spcAft>
              <a:buNone/>
            </a:pPr>
            <a:r>
              <a:rPr lang="da-DK">
                <a:latin typeface="Quattrocento Sans"/>
                <a:ea typeface="Quattrocento Sans"/>
                <a:cs typeface="Quattrocento Sans"/>
                <a:sym typeface="Quattrocento Sans"/>
              </a:rPr>
              <a:t>Der er ikke mange der ved det. Men de gamle ridderdyder eksisterer stadigvæk. Løvens Orden, er en gammel ridderorden, som observerer unge mennesker for deres potentiale for godhed og ridderlighed. Ordenen udvælger børn, som har opført sig godt og nobelt og tilbyder dem mulighed for optagelse i Løvens Orden. Men optagelsen er ikke nem. For at blive optaget som ridder, skal man bestå prøver inden for styrke, udholdenhed, intelligens, kærlighed, behændighed og samarbejde</a:t>
            </a:r>
            <a:endParaRPr>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
          <p:cNvSpPr txBox="1">
            <a:spLocks noGrp="1"/>
          </p:cNvSpPr>
          <p:nvPr>
            <p:ph type="body" idx="1"/>
          </p:nvPr>
        </p:nvSpPr>
        <p:spPr>
          <a:xfrm>
            <a:off x="1052423" y="4648200"/>
            <a:ext cx="4368980" cy="1295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da-DK"/>
              <a:t>Vi har inviteret en engelsk gruppe med. </a:t>
            </a:r>
            <a:endParaRPr/>
          </a:p>
          <a:p>
            <a:pPr marL="0" lvl="0" indent="0" algn="l" rtl="0">
              <a:lnSpc>
                <a:spcPct val="100000"/>
              </a:lnSpc>
              <a:spcBef>
                <a:spcPts val="0"/>
              </a:spcBef>
              <a:spcAft>
                <a:spcPts val="0"/>
              </a:spcAft>
              <a:buClr>
                <a:schemeClr val="dk1"/>
              </a:buClr>
              <a:buSzPts val="1600"/>
              <a:buNone/>
            </a:pPr>
            <a:endParaRPr/>
          </a:p>
          <a:p>
            <a:pPr marL="0" lvl="0" indent="0" algn="l" rtl="0">
              <a:lnSpc>
                <a:spcPct val="100000"/>
              </a:lnSpc>
              <a:spcBef>
                <a:spcPts val="0"/>
              </a:spcBef>
              <a:spcAft>
                <a:spcPts val="0"/>
              </a:spcAft>
              <a:buClr>
                <a:schemeClr val="dk1"/>
              </a:buClr>
              <a:buSzPts val="1600"/>
              <a:buNone/>
            </a:pPr>
            <a:r>
              <a:rPr lang="da-DK"/>
              <a:t>30 spejdere i alderen 13-45 år</a:t>
            </a:r>
            <a:endParaRPr/>
          </a:p>
        </p:txBody>
      </p:sp>
      <p:sp>
        <p:nvSpPr>
          <p:cNvPr id="300" name="Google Shape;300;p7"/>
          <p:cNvSpPr txBox="1">
            <a:spLocks noGrp="1"/>
          </p:cNvSpPr>
          <p:nvPr>
            <p:ph type="body" idx="4"/>
          </p:nvPr>
        </p:nvSpPr>
        <p:spPr>
          <a:xfrm>
            <a:off x="6742908" y="4648200"/>
            <a:ext cx="4368980" cy="21003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da-DK"/>
              <a:t>Bus til lejren</a:t>
            </a:r>
            <a:endParaRPr/>
          </a:p>
          <a:p>
            <a:pPr marL="0" lvl="0" indent="0" algn="l" rtl="0">
              <a:lnSpc>
                <a:spcPct val="100000"/>
              </a:lnSpc>
              <a:spcBef>
                <a:spcPts val="0"/>
              </a:spcBef>
              <a:spcAft>
                <a:spcPts val="0"/>
              </a:spcAft>
              <a:buClr>
                <a:schemeClr val="dk1"/>
              </a:buClr>
              <a:buSzPts val="1600"/>
              <a:buNone/>
            </a:pPr>
            <a:endParaRPr/>
          </a:p>
          <a:p>
            <a:pPr marL="0" lvl="0" indent="0" algn="l" rtl="0">
              <a:lnSpc>
                <a:spcPct val="100000"/>
              </a:lnSpc>
              <a:spcBef>
                <a:spcPts val="0"/>
              </a:spcBef>
              <a:spcAft>
                <a:spcPts val="0"/>
              </a:spcAft>
              <a:buClr>
                <a:schemeClr val="dk1"/>
              </a:buClr>
              <a:buSzPts val="1600"/>
              <a:buNone/>
            </a:pPr>
            <a:r>
              <a:rPr lang="da-DK"/>
              <a:t>Muligvis med til Kolding efterfølgende. </a:t>
            </a:r>
            <a:endParaRPr/>
          </a:p>
          <a:p>
            <a:pPr marL="0" lvl="0" indent="0" algn="l" rtl="0">
              <a:lnSpc>
                <a:spcPct val="100000"/>
              </a:lnSpc>
              <a:spcBef>
                <a:spcPts val="0"/>
              </a:spcBef>
              <a:spcAft>
                <a:spcPts val="0"/>
              </a:spcAft>
              <a:buClr>
                <a:schemeClr val="dk1"/>
              </a:buClr>
              <a:buSzPts val="1600"/>
              <a:buNone/>
            </a:pPr>
            <a:endParaRPr/>
          </a:p>
          <a:p>
            <a:pPr marL="0" lvl="0" indent="0" algn="l" rtl="0">
              <a:lnSpc>
                <a:spcPct val="100000"/>
              </a:lnSpc>
              <a:spcBef>
                <a:spcPts val="0"/>
              </a:spcBef>
              <a:spcAft>
                <a:spcPts val="0"/>
              </a:spcAft>
              <a:buClr>
                <a:schemeClr val="dk1"/>
              </a:buClr>
              <a:buSzPts val="1600"/>
              <a:buNone/>
            </a:pPr>
            <a:r>
              <a:rPr lang="da-DK"/>
              <a:t>evt. Home Hospitality</a:t>
            </a:r>
            <a:endParaRPr/>
          </a:p>
        </p:txBody>
      </p:sp>
      <p:pic>
        <p:nvPicPr>
          <p:cNvPr id="301" name="Google Shape;301;p7"/>
          <p:cNvPicPr preferRelativeResize="0"/>
          <p:nvPr/>
        </p:nvPicPr>
        <p:blipFill>
          <a:blip r:embed="rId3">
            <a:alphaModFix/>
          </a:blip>
          <a:stretch>
            <a:fillRect/>
          </a:stretch>
        </p:blipFill>
        <p:spPr>
          <a:xfrm>
            <a:off x="799975" y="1204375"/>
            <a:ext cx="4873876" cy="2741551"/>
          </a:xfrm>
          <a:prstGeom prst="rect">
            <a:avLst/>
          </a:prstGeom>
          <a:noFill/>
          <a:ln>
            <a:noFill/>
          </a:ln>
        </p:spPr>
      </p:pic>
      <p:pic>
        <p:nvPicPr>
          <p:cNvPr id="302" name="Google Shape;302;p7"/>
          <p:cNvPicPr preferRelativeResize="0"/>
          <p:nvPr/>
        </p:nvPicPr>
        <p:blipFill>
          <a:blip r:embed="rId4">
            <a:alphaModFix/>
          </a:blip>
          <a:stretch>
            <a:fillRect/>
          </a:stretch>
        </p:blipFill>
        <p:spPr>
          <a:xfrm>
            <a:off x="6742903" y="1121462"/>
            <a:ext cx="4244425" cy="2824463"/>
          </a:xfrm>
          <a:prstGeom prst="rect">
            <a:avLst/>
          </a:prstGeom>
          <a:noFill/>
          <a:ln w="38100"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Office PowerPoint</Application>
  <PresentationFormat>Widescreen</PresentationFormat>
  <Paragraphs>83</Paragraphs>
  <Slides>13</Slides>
  <Notes>13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13</vt:i4>
      </vt:variant>
    </vt:vector>
  </HeadingPairs>
  <TitlesOfParts>
    <vt:vector size="16" baseType="lpstr">
      <vt:lpstr>Arial</vt:lpstr>
      <vt:lpstr>Quattrocento Sans</vt:lpstr>
      <vt:lpstr>Nature Illustration 16x9</vt:lpstr>
      <vt:lpstr>Spejdernes lejr</vt:lpstr>
      <vt:lpstr>PowerPoint-præsentation</vt:lpstr>
      <vt:lpstr>Om spejdernes lejr</vt:lpstr>
      <vt:lpstr>Lejrpladsen</vt:lpstr>
      <vt:lpstr>Praktiske informationer</vt:lpstr>
      <vt:lpstr>Praktisk i fht. forældredag: </vt:lpstr>
      <vt:lpstr>Lejrens overordnet  program -Uddrag</vt:lpstr>
      <vt:lpstr>Eksempler på aktiviteter</vt:lpstr>
      <vt:lpstr>PowerPoint-præsentation</vt:lpstr>
      <vt:lpstr>Kontantfri betaling på lejren</vt:lpstr>
      <vt:lpstr>Informationer som følger senere</vt:lpstr>
      <vt:lpstr>Gæstelejr</vt:lpstr>
      <vt:lpstr>Evt.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Spejdernes lejr</dc:title>
  <dc:creator>Heidi Buchholz Bundgaard</dc:creator>
  <cp:lastModifiedBy>Heidi Buchholz Bundgaard</cp:lastModifiedBy>
  <cp:revision>1</cp:revision>
  <dcterms:created xsi:type="dcterms:W3CDTF">2017-01-23T16:23:19Z</dcterms:created>
  <dcterms:modified xsi:type="dcterms:W3CDTF">2022-03-21T13:33:45Z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